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56" r:id="rId3"/>
    <p:sldId id="263" r:id="rId4"/>
    <p:sldId id="261" r:id="rId5"/>
    <p:sldId id="264" r:id="rId6"/>
    <p:sldId id="265" r:id="rId7"/>
    <p:sldId id="266" r:id="rId8"/>
    <p:sldId id="267" r:id="rId9"/>
    <p:sldId id="268" r:id="rId10"/>
    <p:sldId id="269" r:id="rId11"/>
    <p:sldId id="270" r:id="rId12"/>
    <p:sldId id="260" r:id="rId13"/>
    <p:sldId id="271" r:id="rId14"/>
    <p:sldId id="272" r:id="rId15"/>
    <p:sldId id="273" r:id="rId16"/>
    <p:sldId id="274" r:id="rId17"/>
    <p:sldId id="275" r:id="rId18"/>
    <p:sldId id="276" r:id="rId19"/>
    <p:sldId id="277"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3F7D"/>
    <a:srgbClr val="70237F"/>
    <a:srgbClr val="E25037"/>
    <a:srgbClr val="E9E8E8"/>
    <a:srgbClr val="D6D7D7"/>
    <a:srgbClr val="808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A2AF1B-A383-4D2C-88FC-E93AF34B4E7A}" v="83" dt="2022-02-14T07:10:30.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81"/>
  </p:normalViewPr>
  <p:slideViewPr>
    <p:cSldViewPr snapToGrid="0" snapToObjects="1">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Скобелева Карина" userId="a86e2030-b0a8-485d-bbf8-a6d9707670a7" providerId="ADAL" clId="{D9A2AF1B-A383-4D2C-88FC-E93AF34B4E7A}"/>
    <pc:docChg chg="undo custSel addSld delSld modSld sldOrd">
      <pc:chgData name="Скобелева Карина" userId="a86e2030-b0a8-485d-bbf8-a6d9707670a7" providerId="ADAL" clId="{D9A2AF1B-A383-4D2C-88FC-E93AF34B4E7A}" dt="2022-02-14T07:11:01.978" v="1159" actId="14100"/>
      <pc:docMkLst>
        <pc:docMk/>
      </pc:docMkLst>
      <pc:sldChg chg="addSp delSp modSp mod modAnim">
        <pc:chgData name="Скобелева Карина" userId="a86e2030-b0a8-485d-bbf8-a6d9707670a7" providerId="ADAL" clId="{D9A2AF1B-A383-4D2C-88FC-E93AF34B4E7A}" dt="2022-02-11T18:53:47.045" v="68" actId="14100"/>
        <pc:sldMkLst>
          <pc:docMk/>
          <pc:sldMk cId="2285735778" sldId="256"/>
        </pc:sldMkLst>
        <pc:spChg chg="del">
          <ac:chgData name="Скобелева Карина" userId="a86e2030-b0a8-485d-bbf8-a6d9707670a7" providerId="ADAL" clId="{D9A2AF1B-A383-4D2C-88FC-E93AF34B4E7A}" dt="2022-02-11T18:51:48.489" v="31" actId="478"/>
          <ac:spMkLst>
            <pc:docMk/>
            <pc:sldMk cId="2285735778" sldId="256"/>
            <ac:spMk id="6" creationId="{CF69D61B-B772-3745-BD6E-278B75F63C65}"/>
          </ac:spMkLst>
        </pc:spChg>
        <pc:spChg chg="del">
          <ac:chgData name="Скобелева Карина" userId="a86e2030-b0a8-485d-bbf8-a6d9707670a7" providerId="ADAL" clId="{D9A2AF1B-A383-4D2C-88FC-E93AF34B4E7A}" dt="2022-02-11T18:51:48.489" v="31" actId="478"/>
          <ac:spMkLst>
            <pc:docMk/>
            <pc:sldMk cId="2285735778" sldId="256"/>
            <ac:spMk id="7" creationId="{51CF2F17-9FC3-0942-B59F-DC37A0DE580C}"/>
          </ac:spMkLst>
        </pc:spChg>
        <pc:spChg chg="del">
          <ac:chgData name="Скобелева Карина" userId="a86e2030-b0a8-485d-bbf8-a6d9707670a7" providerId="ADAL" clId="{D9A2AF1B-A383-4D2C-88FC-E93AF34B4E7A}" dt="2022-02-11T18:52:18.832" v="33" actId="478"/>
          <ac:spMkLst>
            <pc:docMk/>
            <pc:sldMk cId="2285735778" sldId="256"/>
            <ac:spMk id="8" creationId="{E94DEEAA-BDA6-6D4B-B26F-262BA72DEC66}"/>
          </ac:spMkLst>
        </pc:spChg>
        <pc:spChg chg="del">
          <ac:chgData name="Скобелева Карина" userId="a86e2030-b0a8-485d-bbf8-a6d9707670a7" providerId="ADAL" clId="{D9A2AF1B-A383-4D2C-88FC-E93AF34B4E7A}" dt="2022-02-11T18:52:18.832" v="33" actId="478"/>
          <ac:spMkLst>
            <pc:docMk/>
            <pc:sldMk cId="2285735778" sldId="256"/>
            <ac:spMk id="9" creationId="{BF82401E-EB58-E643-85EE-BAD9F90959D1}"/>
          </ac:spMkLst>
        </pc:spChg>
        <pc:spChg chg="add mod">
          <ac:chgData name="Скобелева Карина" userId="a86e2030-b0a8-485d-bbf8-a6d9707670a7" providerId="ADAL" clId="{D9A2AF1B-A383-4D2C-88FC-E93AF34B4E7A}" dt="2022-02-11T18:52:32.104" v="58" actId="1036"/>
          <ac:spMkLst>
            <pc:docMk/>
            <pc:sldMk cId="2285735778" sldId="256"/>
            <ac:spMk id="10" creationId="{04ED0BC8-3570-4A7B-A72A-1638737A0C24}"/>
          </ac:spMkLst>
        </pc:spChg>
        <pc:spChg chg="add mod">
          <ac:chgData name="Скобелева Карина" userId="a86e2030-b0a8-485d-bbf8-a6d9707670a7" providerId="ADAL" clId="{D9A2AF1B-A383-4D2C-88FC-E93AF34B4E7A}" dt="2022-02-11T18:51:49.421" v="32"/>
          <ac:spMkLst>
            <pc:docMk/>
            <pc:sldMk cId="2285735778" sldId="256"/>
            <ac:spMk id="15" creationId="{6899DC6B-6D9E-4552-95D4-3E8131DAC5F7}"/>
          </ac:spMkLst>
        </pc:spChg>
        <pc:spChg chg="add mod">
          <ac:chgData name="Скобелева Карина" userId="a86e2030-b0a8-485d-bbf8-a6d9707670a7" providerId="ADAL" clId="{D9A2AF1B-A383-4D2C-88FC-E93AF34B4E7A}" dt="2022-02-11T18:53:22.838" v="64" actId="207"/>
          <ac:spMkLst>
            <pc:docMk/>
            <pc:sldMk cId="2285735778" sldId="256"/>
            <ac:spMk id="18" creationId="{BEAADF89-7B29-4378-988B-C728D50613B0}"/>
          </ac:spMkLst>
        </pc:spChg>
        <pc:spChg chg="add mod">
          <ac:chgData name="Скобелева Карина" userId="a86e2030-b0a8-485d-bbf8-a6d9707670a7" providerId="ADAL" clId="{D9A2AF1B-A383-4D2C-88FC-E93AF34B4E7A}" dt="2022-02-11T18:53:26.172" v="65" actId="207"/>
          <ac:spMkLst>
            <pc:docMk/>
            <pc:sldMk cId="2285735778" sldId="256"/>
            <ac:spMk id="23" creationId="{92A83007-9A73-4DA4-A324-926922477FAB}"/>
          </ac:spMkLst>
        </pc:spChg>
        <pc:spChg chg="add mod">
          <ac:chgData name="Скобелева Карина" userId="a86e2030-b0a8-485d-bbf8-a6d9707670a7" providerId="ADAL" clId="{D9A2AF1B-A383-4D2C-88FC-E93AF34B4E7A}" dt="2022-02-11T18:53:28.516" v="66" actId="207"/>
          <ac:spMkLst>
            <pc:docMk/>
            <pc:sldMk cId="2285735778" sldId="256"/>
            <ac:spMk id="24" creationId="{715A20C5-DC3E-4115-868E-F38ECE7F421E}"/>
          </ac:spMkLst>
        </pc:spChg>
        <pc:grpChg chg="add mod">
          <ac:chgData name="Скобелева Карина" userId="a86e2030-b0a8-485d-bbf8-a6d9707670a7" providerId="ADAL" clId="{D9A2AF1B-A383-4D2C-88FC-E93AF34B4E7A}" dt="2022-02-11T18:53:47.045" v="68" actId="14100"/>
          <ac:grpSpMkLst>
            <pc:docMk/>
            <pc:sldMk cId="2285735778" sldId="256"/>
            <ac:grpSpMk id="19" creationId="{FA155178-10BC-4F8A-9B5B-68FCAFE4DD90}"/>
          </ac:grpSpMkLst>
        </pc:grpChg>
        <pc:picChg chg="del">
          <ac:chgData name="Скобелева Карина" userId="a86e2030-b0a8-485d-bbf8-a6d9707670a7" providerId="ADAL" clId="{D9A2AF1B-A383-4D2C-88FC-E93AF34B4E7A}" dt="2022-02-11T18:51:48.489" v="31" actId="478"/>
          <ac:picMkLst>
            <pc:docMk/>
            <pc:sldMk cId="2285735778" sldId="256"/>
            <ac:picMk id="11" creationId="{FF20B6BA-897F-0C4F-BB5E-6BA4603190CD}"/>
          </ac:picMkLst>
        </pc:picChg>
        <pc:picChg chg="add mod">
          <ac:chgData name="Скобелева Карина" userId="a86e2030-b0a8-485d-bbf8-a6d9707670a7" providerId="ADAL" clId="{D9A2AF1B-A383-4D2C-88FC-E93AF34B4E7A}" dt="2022-02-11T18:51:49.421" v="32"/>
          <ac:picMkLst>
            <pc:docMk/>
            <pc:sldMk cId="2285735778" sldId="256"/>
            <ac:picMk id="12" creationId="{A8A99498-D428-4878-B75F-4C6CC96548CF}"/>
          </ac:picMkLst>
        </pc:picChg>
        <pc:picChg chg="del">
          <ac:chgData name="Скобелева Карина" userId="a86e2030-b0a8-485d-bbf8-a6d9707670a7" providerId="ADAL" clId="{D9A2AF1B-A383-4D2C-88FC-E93AF34B4E7A}" dt="2022-02-11T18:51:48.489" v="31" actId="478"/>
          <ac:picMkLst>
            <pc:docMk/>
            <pc:sldMk cId="2285735778" sldId="256"/>
            <ac:picMk id="13" creationId="{5828B23A-951A-EF4C-AF4B-BEFD57B42DCA}"/>
          </ac:picMkLst>
        </pc:picChg>
        <pc:picChg chg="add mod">
          <ac:chgData name="Скобелева Карина" userId="a86e2030-b0a8-485d-bbf8-a6d9707670a7" providerId="ADAL" clId="{D9A2AF1B-A383-4D2C-88FC-E93AF34B4E7A}" dt="2022-02-11T18:51:49.421" v="32"/>
          <ac:picMkLst>
            <pc:docMk/>
            <pc:sldMk cId="2285735778" sldId="256"/>
            <ac:picMk id="14" creationId="{2619B854-C510-4596-92B2-443206E6E0C8}"/>
          </ac:picMkLst>
        </pc:picChg>
        <pc:picChg chg="add mod">
          <ac:chgData name="Скобелева Карина" userId="a86e2030-b0a8-485d-bbf8-a6d9707670a7" providerId="ADAL" clId="{D9A2AF1B-A383-4D2C-88FC-E93AF34B4E7A}" dt="2022-02-11T18:52:38.690" v="60" actId="1076"/>
          <ac:picMkLst>
            <pc:docMk/>
            <pc:sldMk cId="2285735778" sldId="256"/>
            <ac:picMk id="16" creationId="{AE861EB1-97AC-4D29-BCB8-EFE610B5DE6A}"/>
          </ac:picMkLst>
        </pc:picChg>
        <pc:picChg chg="add mod">
          <ac:chgData name="Скобелева Карина" userId="a86e2030-b0a8-485d-bbf8-a6d9707670a7" providerId="ADAL" clId="{D9A2AF1B-A383-4D2C-88FC-E93AF34B4E7A}" dt="2022-02-11T18:53:39.433" v="67" actId="1076"/>
          <ac:picMkLst>
            <pc:docMk/>
            <pc:sldMk cId="2285735778" sldId="256"/>
            <ac:picMk id="17" creationId="{70439AE0-F589-44DD-AF73-D4D700638B11}"/>
          </ac:picMkLst>
        </pc:picChg>
        <pc:picChg chg="mod">
          <ac:chgData name="Скобелева Карина" userId="a86e2030-b0a8-485d-bbf8-a6d9707670a7" providerId="ADAL" clId="{D9A2AF1B-A383-4D2C-88FC-E93AF34B4E7A}" dt="2022-02-11T18:53:47.045" v="68" actId="14100"/>
          <ac:picMkLst>
            <pc:docMk/>
            <pc:sldMk cId="2285735778" sldId="256"/>
            <ac:picMk id="20" creationId="{83358F5A-C90C-47A4-8399-4BDAAE8D5CD0}"/>
          </ac:picMkLst>
        </pc:picChg>
        <pc:picChg chg="mod">
          <ac:chgData name="Скобелева Карина" userId="a86e2030-b0a8-485d-bbf8-a6d9707670a7" providerId="ADAL" clId="{D9A2AF1B-A383-4D2C-88FC-E93AF34B4E7A}" dt="2022-02-11T18:53:47.045" v="68" actId="14100"/>
          <ac:picMkLst>
            <pc:docMk/>
            <pc:sldMk cId="2285735778" sldId="256"/>
            <ac:picMk id="21" creationId="{310A9815-FE06-4B35-A44C-92604B7DB17F}"/>
          </ac:picMkLst>
        </pc:picChg>
        <pc:picChg chg="add mod">
          <ac:chgData name="Скобелева Карина" userId="a86e2030-b0a8-485d-bbf8-a6d9707670a7" providerId="ADAL" clId="{D9A2AF1B-A383-4D2C-88FC-E93AF34B4E7A}" dt="2022-02-11T18:52:38.690" v="60" actId="1076"/>
          <ac:picMkLst>
            <pc:docMk/>
            <pc:sldMk cId="2285735778" sldId="256"/>
            <ac:picMk id="22" creationId="{C1418112-6DC2-4760-823E-759BF6D1379D}"/>
          </ac:picMkLst>
        </pc:picChg>
      </pc:sldChg>
      <pc:sldChg chg="del">
        <pc:chgData name="Скобелева Карина" userId="a86e2030-b0a8-485d-bbf8-a6d9707670a7" providerId="ADAL" clId="{D9A2AF1B-A383-4D2C-88FC-E93AF34B4E7A}" dt="2022-02-14T07:09:43.031" v="1138" actId="2696"/>
        <pc:sldMkLst>
          <pc:docMk/>
          <pc:sldMk cId="2756599480" sldId="257"/>
        </pc:sldMkLst>
      </pc:sldChg>
      <pc:sldChg chg="del">
        <pc:chgData name="Скобелева Карина" userId="a86e2030-b0a8-485d-bbf8-a6d9707670a7" providerId="ADAL" clId="{D9A2AF1B-A383-4D2C-88FC-E93AF34B4E7A}" dt="2022-02-14T07:09:45.988" v="1139" actId="2696"/>
        <pc:sldMkLst>
          <pc:docMk/>
          <pc:sldMk cId="2542908715" sldId="258"/>
        </pc:sldMkLst>
      </pc:sldChg>
      <pc:sldChg chg="addSp delSp modSp mod">
        <pc:chgData name="Скобелева Карина" userId="a86e2030-b0a8-485d-bbf8-a6d9707670a7" providerId="ADAL" clId="{D9A2AF1B-A383-4D2C-88FC-E93AF34B4E7A}" dt="2022-02-11T18:51:03.640" v="30" actId="20577"/>
        <pc:sldMkLst>
          <pc:docMk/>
          <pc:sldMk cId="2903916729" sldId="259"/>
        </pc:sldMkLst>
        <pc:spChg chg="mod">
          <ac:chgData name="Скобелева Карина" userId="a86e2030-b0a8-485d-bbf8-a6d9707670a7" providerId="ADAL" clId="{D9A2AF1B-A383-4D2C-88FC-E93AF34B4E7A}" dt="2022-02-11T18:50:15.704" v="14" actId="20577"/>
          <ac:spMkLst>
            <pc:docMk/>
            <pc:sldMk cId="2903916729" sldId="259"/>
            <ac:spMk id="12" creationId="{415EAB9C-3F5C-934E-9552-0F6003784D23}"/>
          </ac:spMkLst>
        </pc:spChg>
        <pc:spChg chg="del">
          <ac:chgData name="Скобелева Карина" userId="a86e2030-b0a8-485d-bbf8-a6d9707670a7" providerId="ADAL" clId="{D9A2AF1B-A383-4D2C-88FC-E93AF34B4E7A}" dt="2022-02-11T18:49:48.224" v="8" actId="478"/>
          <ac:spMkLst>
            <pc:docMk/>
            <pc:sldMk cId="2903916729" sldId="259"/>
            <ac:spMk id="13" creationId="{19AF511E-11A1-B34A-B4E5-497C2B21A3D1}"/>
          </ac:spMkLst>
        </pc:spChg>
        <pc:spChg chg="add mod">
          <ac:chgData name="Скобелева Карина" userId="a86e2030-b0a8-485d-bbf8-a6d9707670a7" providerId="ADAL" clId="{D9A2AF1B-A383-4D2C-88FC-E93AF34B4E7A}" dt="2022-02-11T18:51:03.640" v="30" actId="20577"/>
          <ac:spMkLst>
            <pc:docMk/>
            <pc:sldMk cId="2903916729" sldId="259"/>
            <ac:spMk id="14" creationId="{92DBBBEB-116A-44BB-8093-A7288D7C8614}"/>
          </ac:spMkLst>
        </pc:spChg>
        <pc:picChg chg="add mod">
          <ac:chgData name="Скобелева Карина" userId="a86e2030-b0a8-485d-bbf8-a6d9707670a7" providerId="ADAL" clId="{D9A2AF1B-A383-4D2C-88FC-E93AF34B4E7A}" dt="2022-02-11T18:48:34.376" v="4" actId="1076"/>
          <ac:picMkLst>
            <pc:docMk/>
            <pc:sldMk cId="2903916729" sldId="259"/>
            <ac:picMk id="8" creationId="{88E341EF-974B-4687-963C-6C8903D52F8E}"/>
          </ac:picMkLst>
        </pc:picChg>
        <pc:picChg chg="add mod">
          <ac:chgData name="Скобелева Карина" userId="a86e2030-b0a8-485d-bbf8-a6d9707670a7" providerId="ADAL" clId="{D9A2AF1B-A383-4D2C-88FC-E93AF34B4E7A}" dt="2022-02-11T18:48:45.941" v="5"/>
          <ac:picMkLst>
            <pc:docMk/>
            <pc:sldMk cId="2903916729" sldId="259"/>
            <ac:picMk id="11" creationId="{1511F9E5-DCF1-4C62-BF23-3ABC0AB88B71}"/>
          </ac:picMkLst>
        </pc:picChg>
        <pc:picChg chg="del">
          <ac:chgData name="Скобелева Карина" userId="a86e2030-b0a8-485d-bbf8-a6d9707670a7" providerId="ADAL" clId="{D9A2AF1B-A383-4D2C-88FC-E93AF34B4E7A}" dt="2022-02-11T18:48:13.922" v="0" actId="478"/>
          <ac:picMkLst>
            <pc:docMk/>
            <pc:sldMk cId="2903916729" sldId="259"/>
            <ac:picMk id="16" creationId="{0D13B04E-547D-4548-8126-FD82371EDEC5}"/>
          </ac:picMkLst>
        </pc:picChg>
        <pc:picChg chg="del">
          <ac:chgData name="Скобелева Карина" userId="a86e2030-b0a8-485d-bbf8-a6d9707670a7" providerId="ADAL" clId="{D9A2AF1B-A383-4D2C-88FC-E93AF34B4E7A}" dt="2022-02-11T18:48:30.592" v="3" actId="478"/>
          <ac:picMkLst>
            <pc:docMk/>
            <pc:sldMk cId="2903916729" sldId="259"/>
            <ac:picMk id="19" creationId="{C1214EC1-50EF-7D41-8A8C-86193F52D18A}"/>
          </ac:picMkLst>
        </pc:picChg>
      </pc:sldChg>
      <pc:sldChg chg="addSp delSp modSp mod ord">
        <pc:chgData name="Скобелева Карина" userId="a86e2030-b0a8-485d-bbf8-a6d9707670a7" providerId="ADAL" clId="{D9A2AF1B-A383-4D2C-88FC-E93AF34B4E7A}" dt="2022-02-11T19:24:47.424" v="583" actId="14100"/>
        <pc:sldMkLst>
          <pc:docMk/>
          <pc:sldMk cId="3871233301" sldId="260"/>
        </pc:sldMkLst>
        <pc:spChg chg="add mod">
          <ac:chgData name="Скобелева Карина" userId="a86e2030-b0a8-485d-bbf8-a6d9707670a7" providerId="ADAL" clId="{D9A2AF1B-A383-4D2C-88FC-E93AF34B4E7A}" dt="2022-02-11T19:22:08.180" v="548"/>
          <ac:spMkLst>
            <pc:docMk/>
            <pc:sldMk cId="3871233301" sldId="260"/>
            <ac:spMk id="9" creationId="{FC167EA3-1D1D-47DD-AB75-F6E27D3FE000}"/>
          </ac:spMkLst>
        </pc:spChg>
        <pc:spChg chg="add del mod">
          <ac:chgData name="Скобелева Карина" userId="a86e2030-b0a8-485d-bbf8-a6d9707670a7" providerId="ADAL" clId="{D9A2AF1B-A383-4D2C-88FC-E93AF34B4E7A}" dt="2022-02-11T19:23:24.553" v="561" actId="478"/>
          <ac:spMkLst>
            <pc:docMk/>
            <pc:sldMk cId="3871233301" sldId="260"/>
            <ac:spMk id="10" creationId="{C322B69C-29A2-4505-8683-E434200C3E87}"/>
          </ac:spMkLst>
        </pc:spChg>
        <pc:spChg chg="add mod">
          <ac:chgData name="Скобелева Карина" userId="a86e2030-b0a8-485d-bbf8-a6d9707670a7" providerId="ADAL" clId="{D9A2AF1B-A383-4D2C-88FC-E93AF34B4E7A}" dt="2022-02-11T19:23:28.302" v="564"/>
          <ac:spMkLst>
            <pc:docMk/>
            <pc:sldMk cId="3871233301" sldId="260"/>
            <ac:spMk id="11" creationId="{B833FA69-4E73-419F-8177-4B5A1F406401}"/>
          </ac:spMkLst>
        </pc:spChg>
        <pc:spChg chg="add del">
          <ac:chgData name="Скобелева Карина" userId="a86e2030-b0a8-485d-bbf8-a6d9707670a7" providerId="ADAL" clId="{D9A2AF1B-A383-4D2C-88FC-E93AF34B4E7A}" dt="2022-02-11T19:23:25.904" v="562" actId="478"/>
          <ac:spMkLst>
            <pc:docMk/>
            <pc:sldMk cId="3871233301" sldId="260"/>
            <ac:spMk id="12" creationId="{415EAB9C-3F5C-934E-9552-0F6003784D23}"/>
          </ac:spMkLst>
        </pc:spChg>
        <pc:spChg chg="del">
          <ac:chgData name="Скобелева Карина" userId="a86e2030-b0a8-485d-bbf8-a6d9707670a7" providerId="ADAL" clId="{D9A2AF1B-A383-4D2C-88FC-E93AF34B4E7A}" dt="2022-02-11T19:23:27.137" v="563" actId="478"/>
          <ac:spMkLst>
            <pc:docMk/>
            <pc:sldMk cId="3871233301" sldId="260"/>
            <ac:spMk id="13" creationId="{19AF511E-11A1-B34A-B4E5-497C2B21A3D1}"/>
          </ac:spMkLst>
        </pc:spChg>
        <pc:spChg chg="add mod">
          <ac:chgData name="Скобелева Карина" userId="a86e2030-b0a8-485d-bbf8-a6d9707670a7" providerId="ADAL" clId="{D9A2AF1B-A383-4D2C-88FC-E93AF34B4E7A}" dt="2022-02-11T19:23:38.582" v="566" actId="1076"/>
          <ac:spMkLst>
            <pc:docMk/>
            <pc:sldMk cId="3871233301" sldId="260"/>
            <ac:spMk id="15" creationId="{8E5B3D87-09B3-4CEA-A251-982D805CDE24}"/>
          </ac:spMkLst>
        </pc:spChg>
        <pc:picChg chg="add mod">
          <ac:chgData name="Скобелева Карина" userId="a86e2030-b0a8-485d-bbf8-a6d9707670a7" providerId="ADAL" clId="{D9A2AF1B-A383-4D2C-88FC-E93AF34B4E7A}" dt="2022-02-11T19:21:46.980" v="541"/>
          <ac:picMkLst>
            <pc:docMk/>
            <pc:sldMk cId="3871233301" sldId="260"/>
            <ac:picMk id="8" creationId="{2801E180-75FB-4F15-9D89-EB28D1A11765}"/>
          </ac:picMkLst>
        </pc:picChg>
        <pc:picChg chg="del">
          <ac:chgData name="Скобелева Карина" userId="a86e2030-b0a8-485d-bbf8-a6d9707670a7" providerId="ADAL" clId="{D9A2AF1B-A383-4D2C-88FC-E93AF34B4E7A}" dt="2022-02-11T19:21:42.792" v="540" actId="478"/>
          <ac:picMkLst>
            <pc:docMk/>
            <pc:sldMk cId="3871233301" sldId="260"/>
            <ac:picMk id="14" creationId="{27006707-300D-274A-BCC6-8D088A49A0DD}"/>
          </ac:picMkLst>
        </pc:picChg>
        <pc:picChg chg="mod">
          <ac:chgData name="Скобелева Карина" userId="a86e2030-b0a8-485d-bbf8-a6d9707670a7" providerId="ADAL" clId="{D9A2AF1B-A383-4D2C-88FC-E93AF34B4E7A}" dt="2022-02-11T19:24:47.424" v="583" actId="14100"/>
          <ac:picMkLst>
            <pc:docMk/>
            <pc:sldMk cId="3871233301" sldId="260"/>
            <ac:picMk id="16" creationId="{ADCFAFA2-00D8-B241-BC8F-C901D544CBED}"/>
          </ac:picMkLst>
        </pc:picChg>
        <pc:picChg chg="add mod">
          <ac:chgData name="Скобелева Карина" userId="a86e2030-b0a8-485d-bbf8-a6d9707670a7" providerId="ADAL" clId="{D9A2AF1B-A383-4D2C-88FC-E93AF34B4E7A}" dt="2022-02-11T19:24:19.643" v="577" actId="1076"/>
          <ac:picMkLst>
            <pc:docMk/>
            <pc:sldMk cId="3871233301" sldId="260"/>
            <ac:picMk id="17" creationId="{56CB81E3-C31B-4C13-9C8E-33995FB25251}"/>
          </ac:picMkLst>
        </pc:picChg>
        <pc:picChg chg="add mod">
          <ac:chgData name="Скобелева Карина" userId="a86e2030-b0a8-485d-bbf8-a6d9707670a7" providerId="ADAL" clId="{D9A2AF1B-A383-4D2C-88FC-E93AF34B4E7A}" dt="2022-02-11T19:24:08.879" v="576" actId="14100"/>
          <ac:picMkLst>
            <pc:docMk/>
            <pc:sldMk cId="3871233301" sldId="260"/>
            <ac:picMk id="18" creationId="{AAC80789-5AD9-4ED0-8285-85EAC0CE10C3}"/>
          </ac:picMkLst>
        </pc:picChg>
      </pc:sldChg>
      <pc:sldChg chg="addSp delSp modSp mod ord">
        <pc:chgData name="Скобелева Карина" userId="a86e2030-b0a8-485d-bbf8-a6d9707670a7" providerId="ADAL" clId="{D9A2AF1B-A383-4D2C-88FC-E93AF34B4E7A}" dt="2022-02-11T19:04:14.106" v="212" actId="1076"/>
        <pc:sldMkLst>
          <pc:docMk/>
          <pc:sldMk cId="1906971450" sldId="261"/>
        </pc:sldMkLst>
        <pc:spChg chg="mod">
          <ac:chgData name="Скобелева Карина" userId="a86e2030-b0a8-485d-bbf8-a6d9707670a7" providerId="ADAL" clId="{D9A2AF1B-A383-4D2C-88FC-E93AF34B4E7A}" dt="2022-02-11T18:59:52.434" v="183" actId="1076"/>
          <ac:spMkLst>
            <pc:docMk/>
            <pc:sldMk cId="1906971450" sldId="261"/>
            <ac:spMk id="7" creationId="{3FE0F5C4-5516-1545-BF5C-23B0F05F9905}"/>
          </ac:spMkLst>
        </pc:spChg>
        <pc:spChg chg="del">
          <ac:chgData name="Скобелева Карина" userId="a86e2030-b0a8-485d-bbf8-a6d9707670a7" providerId="ADAL" clId="{D9A2AF1B-A383-4D2C-88FC-E93AF34B4E7A}" dt="2022-02-11T18:57:35.624" v="147" actId="478"/>
          <ac:spMkLst>
            <pc:docMk/>
            <pc:sldMk cId="1906971450" sldId="261"/>
            <ac:spMk id="8" creationId="{2AA68488-505C-AA45-83EE-BECFD913320C}"/>
          </ac:spMkLst>
        </pc:spChg>
        <pc:spChg chg="del">
          <ac:chgData name="Скобелева Карина" userId="a86e2030-b0a8-485d-bbf8-a6d9707670a7" providerId="ADAL" clId="{D9A2AF1B-A383-4D2C-88FC-E93AF34B4E7A}" dt="2022-02-11T18:58:32.240" v="173" actId="478"/>
          <ac:spMkLst>
            <pc:docMk/>
            <pc:sldMk cId="1906971450" sldId="261"/>
            <ac:spMk id="9" creationId="{BAFE6945-0869-224D-B4F1-904AF26BFFFD}"/>
          </ac:spMkLst>
        </pc:spChg>
        <pc:spChg chg="add mod">
          <ac:chgData name="Скобелева Карина" userId="a86e2030-b0a8-485d-bbf8-a6d9707670a7" providerId="ADAL" clId="{D9A2AF1B-A383-4D2C-88FC-E93AF34B4E7A}" dt="2022-02-11T18:58:01.853" v="150"/>
          <ac:spMkLst>
            <pc:docMk/>
            <pc:sldMk cId="1906971450" sldId="261"/>
            <ac:spMk id="12" creationId="{A9B7B68A-9A5C-4782-9B3E-EDE7C3894307}"/>
          </ac:spMkLst>
        </pc:spChg>
        <pc:spChg chg="add mod">
          <ac:chgData name="Скобелева Карина" userId="a86e2030-b0a8-485d-bbf8-a6d9707670a7" providerId="ADAL" clId="{D9A2AF1B-A383-4D2C-88FC-E93AF34B4E7A}" dt="2022-02-11T18:58:25.696" v="172" actId="20577"/>
          <ac:spMkLst>
            <pc:docMk/>
            <pc:sldMk cId="1906971450" sldId="261"/>
            <ac:spMk id="13" creationId="{B8371583-A4F2-4EF6-BAE6-854F769B4465}"/>
          </ac:spMkLst>
        </pc:spChg>
        <pc:spChg chg="mod">
          <ac:chgData name="Скобелева Карина" userId="a86e2030-b0a8-485d-bbf8-a6d9707670a7" providerId="ADAL" clId="{D9A2AF1B-A383-4D2C-88FC-E93AF34B4E7A}" dt="2022-02-11T18:58:53.068" v="175" actId="1076"/>
          <ac:spMkLst>
            <pc:docMk/>
            <pc:sldMk cId="1906971450" sldId="261"/>
            <ac:spMk id="17" creationId="{DE690833-D618-4D8C-8390-37B2D1252979}"/>
          </ac:spMkLst>
        </pc:spChg>
        <pc:spChg chg="mod">
          <ac:chgData name="Скобелева Карина" userId="a86e2030-b0a8-485d-bbf8-a6d9707670a7" providerId="ADAL" clId="{D9A2AF1B-A383-4D2C-88FC-E93AF34B4E7A}" dt="2022-02-11T18:58:53.068" v="175" actId="1076"/>
          <ac:spMkLst>
            <pc:docMk/>
            <pc:sldMk cId="1906971450" sldId="261"/>
            <ac:spMk id="20" creationId="{90CE0A6D-E9DF-46F1-A034-5BD97A0DD01B}"/>
          </ac:spMkLst>
        </pc:spChg>
        <pc:spChg chg="mod">
          <ac:chgData name="Скобелева Карина" userId="a86e2030-b0a8-485d-bbf8-a6d9707670a7" providerId="ADAL" clId="{D9A2AF1B-A383-4D2C-88FC-E93AF34B4E7A}" dt="2022-02-11T18:58:53.068" v="175" actId="1076"/>
          <ac:spMkLst>
            <pc:docMk/>
            <pc:sldMk cId="1906971450" sldId="261"/>
            <ac:spMk id="23" creationId="{50E32E1C-9D09-4C77-A666-C408ADD24F67}"/>
          </ac:spMkLst>
        </pc:spChg>
        <pc:spChg chg="mod">
          <ac:chgData name="Скобелева Карина" userId="a86e2030-b0a8-485d-bbf8-a6d9707670a7" providerId="ADAL" clId="{D9A2AF1B-A383-4D2C-88FC-E93AF34B4E7A}" dt="2022-02-11T18:58:53.068" v="175" actId="1076"/>
          <ac:spMkLst>
            <pc:docMk/>
            <pc:sldMk cId="1906971450" sldId="261"/>
            <ac:spMk id="26" creationId="{D47675D8-197F-4D3B-9B99-74E62A5AA3EE}"/>
          </ac:spMkLst>
        </pc:spChg>
        <pc:spChg chg="mod">
          <ac:chgData name="Скобелева Карина" userId="a86e2030-b0a8-485d-bbf8-a6d9707670a7" providerId="ADAL" clId="{D9A2AF1B-A383-4D2C-88FC-E93AF34B4E7A}" dt="2022-02-11T18:59:26.844" v="180" actId="1076"/>
          <ac:spMkLst>
            <pc:docMk/>
            <pc:sldMk cId="1906971450" sldId="261"/>
            <ac:spMk id="29" creationId="{D12C18C6-1843-4831-8A49-13390D8076B5}"/>
          </ac:spMkLst>
        </pc:spChg>
        <pc:spChg chg="mod">
          <ac:chgData name="Скобелева Карина" userId="a86e2030-b0a8-485d-bbf8-a6d9707670a7" providerId="ADAL" clId="{D9A2AF1B-A383-4D2C-88FC-E93AF34B4E7A}" dt="2022-02-11T18:59:07.592" v="176" actId="1076"/>
          <ac:spMkLst>
            <pc:docMk/>
            <pc:sldMk cId="1906971450" sldId="261"/>
            <ac:spMk id="32" creationId="{61A9E311-9E48-41A8-8B38-0CCCFE36418F}"/>
          </ac:spMkLst>
        </pc:spChg>
        <pc:spChg chg="mod">
          <ac:chgData name="Скобелева Карина" userId="a86e2030-b0a8-485d-bbf8-a6d9707670a7" providerId="ADAL" clId="{D9A2AF1B-A383-4D2C-88FC-E93AF34B4E7A}" dt="2022-02-11T18:59:13.989" v="177" actId="1076"/>
          <ac:spMkLst>
            <pc:docMk/>
            <pc:sldMk cId="1906971450" sldId="261"/>
            <ac:spMk id="35" creationId="{146F0674-513F-4798-9786-39ED103DBD62}"/>
          </ac:spMkLst>
        </pc:spChg>
        <pc:spChg chg="add mod">
          <ac:chgData name="Скобелева Карина" userId="a86e2030-b0a8-485d-bbf8-a6d9707670a7" providerId="ADAL" clId="{D9A2AF1B-A383-4D2C-88FC-E93AF34B4E7A}" dt="2022-02-11T19:04:14.106" v="212" actId="1076"/>
          <ac:spMkLst>
            <pc:docMk/>
            <pc:sldMk cId="1906971450" sldId="261"/>
            <ac:spMk id="37" creationId="{A4E9A8AC-C57E-4D4B-9C3B-8B944DB9985F}"/>
          </ac:spMkLst>
        </pc:spChg>
        <pc:grpChg chg="add mod">
          <ac:chgData name="Скобелева Карина" userId="a86e2030-b0a8-485d-bbf8-a6d9707670a7" providerId="ADAL" clId="{D9A2AF1B-A383-4D2C-88FC-E93AF34B4E7A}" dt="2022-02-11T18:58:53.068" v="175" actId="1076"/>
          <ac:grpSpMkLst>
            <pc:docMk/>
            <pc:sldMk cId="1906971450" sldId="261"/>
            <ac:grpSpMk id="16" creationId="{29516541-F428-42F4-BF05-CF5CA6DA1F6E}"/>
          </ac:grpSpMkLst>
        </pc:grpChg>
        <pc:grpChg chg="add mod">
          <ac:chgData name="Скобелева Карина" userId="a86e2030-b0a8-485d-bbf8-a6d9707670a7" providerId="ADAL" clId="{D9A2AF1B-A383-4D2C-88FC-E93AF34B4E7A}" dt="2022-02-11T18:58:53.068" v="175" actId="1076"/>
          <ac:grpSpMkLst>
            <pc:docMk/>
            <pc:sldMk cId="1906971450" sldId="261"/>
            <ac:grpSpMk id="19" creationId="{03BE481F-CA23-42D2-B7D9-67573ADBFA93}"/>
          </ac:grpSpMkLst>
        </pc:grpChg>
        <pc:grpChg chg="add mod">
          <ac:chgData name="Скобелева Карина" userId="a86e2030-b0a8-485d-bbf8-a6d9707670a7" providerId="ADAL" clId="{D9A2AF1B-A383-4D2C-88FC-E93AF34B4E7A}" dt="2022-02-11T18:58:53.068" v="175" actId="1076"/>
          <ac:grpSpMkLst>
            <pc:docMk/>
            <pc:sldMk cId="1906971450" sldId="261"/>
            <ac:grpSpMk id="22" creationId="{EF28BB27-90EA-40B9-90BC-87E0CFF3F2AF}"/>
          </ac:grpSpMkLst>
        </pc:grpChg>
        <pc:grpChg chg="add mod">
          <ac:chgData name="Скобелева Карина" userId="a86e2030-b0a8-485d-bbf8-a6d9707670a7" providerId="ADAL" clId="{D9A2AF1B-A383-4D2C-88FC-E93AF34B4E7A}" dt="2022-02-11T18:58:53.068" v="175" actId="1076"/>
          <ac:grpSpMkLst>
            <pc:docMk/>
            <pc:sldMk cId="1906971450" sldId="261"/>
            <ac:grpSpMk id="25" creationId="{D512E93B-94B0-46D3-AC03-E4305DAE4240}"/>
          </ac:grpSpMkLst>
        </pc:grpChg>
        <pc:grpChg chg="add mod">
          <ac:chgData name="Скобелева Карина" userId="a86e2030-b0a8-485d-bbf8-a6d9707670a7" providerId="ADAL" clId="{D9A2AF1B-A383-4D2C-88FC-E93AF34B4E7A}" dt="2022-02-11T18:59:26.844" v="180" actId="1076"/>
          <ac:grpSpMkLst>
            <pc:docMk/>
            <pc:sldMk cId="1906971450" sldId="261"/>
            <ac:grpSpMk id="28" creationId="{3349AA24-0B9B-41D2-8F21-12B16CDE878F}"/>
          </ac:grpSpMkLst>
        </pc:grpChg>
        <pc:grpChg chg="add mod">
          <ac:chgData name="Скобелева Карина" userId="a86e2030-b0a8-485d-bbf8-a6d9707670a7" providerId="ADAL" clId="{D9A2AF1B-A383-4D2C-88FC-E93AF34B4E7A}" dt="2022-02-11T18:59:07.592" v="176" actId="1076"/>
          <ac:grpSpMkLst>
            <pc:docMk/>
            <pc:sldMk cId="1906971450" sldId="261"/>
            <ac:grpSpMk id="31" creationId="{F55C979E-6AE0-4693-9571-98DE258AABBA}"/>
          </ac:grpSpMkLst>
        </pc:grpChg>
        <pc:grpChg chg="add mod">
          <ac:chgData name="Скобелева Карина" userId="a86e2030-b0a8-485d-bbf8-a6d9707670a7" providerId="ADAL" clId="{D9A2AF1B-A383-4D2C-88FC-E93AF34B4E7A}" dt="2022-02-11T18:59:13.989" v="177" actId="1076"/>
          <ac:grpSpMkLst>
            <pc:docMk/>
            <pc:sldMk cId="1906971450" sldId="261"/>
            <ac:grpSpMk id="34" creationId="{377ACAFE-7CF8-40D1-AB0B-E5DF03E2CAB7}"/>
          </ac:grpSpMkLst>
        </pc:grpChg>
        <pc:picChg chg="add del mod">
          <ac:chgData name="Скобелева Карина" userId="a86e2030-b0a8-485d-bbf8-a6d9707670a7" providerId="ADAL" clId="{D9A2AF1B-A383-4D2C-88FC-E93AF34B4E7A}" dt="2022-02-11T18:57:12.761" v="94" actId="478"/>
          <ac:picMkLst>
            <pc:docMk/>
            <pc:sldMk cId="1906971450" sldId="261"/>
            <ac:picMk id="10" creationId="{28FF3D14-3C91-44A1-8A64-25A23B2C2AE0}"/>
          </ac:picMkLst>
        </pc:picChg>
        <pc:picChg chg="add mod">
          <ac:chgData name="Скобелева Карина" userId="a86e2030-b0a8-485d-bbf8-a6d9707670a7" providerId="ADAL" clId="{D9A2AF1B-A383-4D2C-88FC-E93AF34B4E7A}" dt="2022-02-11T18:57:14.622" v="96"/>
          <ac:picMkLst>
            <pc:docMk/>
            <pc:sldMk cId="1906971450" sldId="261"/>
            <ac:picMk id="11" creationId="{8E2648A6-E135-40CF-BF08-4FDECFFCF4D0}"/>
          </ac:picMkLst>
        </pc:picChg>
        <pc:picChg chg="del">
          <ac:chgData name="Скобелева Карина" userId="a86e2030-b0a8-485d-bbf8-a6d9707670a7" providerId="ADAL" clId="{D9A2AF1B-A383-4D2C-88FC-E93AF34B4E7A}" dt="2022-02-11T18:57:13.528" v="95" actId="478"/>
          <ac:picMkLst>
            <pc:docMk/>
            <pc:sldMk cId="1906971450" sldId="261"/>
            <ac:picMk id="14" creationId="{03D00C5E-52F7-394E-896E-2E2B3F00CBCD}"/>
          </ac:picMkLst>
        </pc:picChg>
        <pc:picChg chg="mod">
          <ac:chgData name="Скобелева Карина" userId="a86e2030-b0a8-485d-bbf8-a6d9707670a7" providerId="ADAL" clId="{D9A2AF1B-A383-4D2C-88FC-E93AF34B4E7A}" dt="2022-02-11T19:00:13.495" v="187" actId="14100"/>
          <ac:picMkLst>
            <pc:docMk/>
            <pc:sldMk cId="1906971450" sldId="261"/>
            <ac:picMk id="15" creationId="{844EF5C0-D662-4342-AD1B-3D5415CCAE7C}"/>
          </ac:picMkLst>
        </pc:picChg>
        <pc:picChg chg="mod">
          <ac:chgData name="Скобелева Карина" userId="a86e2030-b0a8-485d-bbf8-a6d9707670a7" providerId="ADAL" clId="{D9A2AF1B-A383-4D2C-88FC-E93AF34B4E7A}" dt="2022-02-11T18:58:53.068" v="175" actId="1076"/>
          <ac:picMkLst>
            <pc:docMk/>
            <pc:sldMk cId="1906971450" sldId="261"/>
            <ac:picMk id="18" creationId="{E8B78E5E-D6F2-479F-8687-C5339F3E2024}"/>
          </ac:picMkLst>
        </pc:picChg>
        <pc:picChg chg="mod">
          <ac:chgData name="Скобелева Карина" userId="a86e2030-b0a8-485d-bbf8-a6d9707670a7" providerId="ADAL" clId="{D9A2AF1B-A383-4D2C-88FC-E93AF34B4E7A}" dt="2022-02-11T18:58:53.068" v="175" actId="1076"/>
          <ac:picMkLst>
            <pc:docMk/>
            <pc:sldMk cId="1906971450" sldId="261"/>
            <ac:picMk id="21" creationId="{E8F1D577-6940-4CF5-A922-9A6B0102E0D8}"/>
          </ac:picMkLst>
        </pc:picChg>
        <pc:picChg chg="mod">
          <ac:chgData name="Скобелева Карина" userId="a86e2030-b0a8-485d-bbf8-a6d9707670a7" providerId="ADAL" clId="{D9A2AF1B-A383-4D2C-88FC-E93AF34B4E7A}" dt="2022-02-11T18:58:53.068" v="175" actId="1076"/>
          <ac:picMkLst>
            <pc:docMk/>
            <pc:sldMk cId="1906971450" sldId="261"/>
            <ac:picMk id="24" creationId="{56C1DBCF-71A3-40E7-83CB-19FBDF5E0A2D}"/>
          </ac:picMkLst>
        </pc:picChg>
        <pc:picChg chg="mod">
          <ac:chgData name="Скобелева Карина" userId="a86e2030-b0a8-485d-bbf8-a6d9707670a7" providerId="ADAL" clId="{D9A2AF1B-A383-4D2C-88FC-E93AF34B4E7A}" dt="2022-02-11T18:58:53.068" v="175" actId="1076"/>
          <ac:picMkLst>
            <pc:docMk/>
            <pc:sldMk cId="1906971450" sldId="261"/>
            <ac:picMk id="27" creationId="{B53FB475-B49F-4E7C-AFA5-662E8A5BE8E3}"/>
          </ac:picMkLst>
        </pc:picChg>
        <pc:picChg chg="mod">
          <ac:chgData name="Скобелева Карина" userId="a86e2030-b0a8-485d-bbf8-a6d9707670a7" providerId="ADAL" clId="{D9A2AF1B-A383-4D2C-88FC-E93AF34B4E7A}" dt="2022-02-11T18:59:26.844" v="180" actId="1076"/>
          <ac:picMkLst>
            <pc:docMk/>
            <pc:sldMk cId="1906971450" sldId="261"/>
            <ac:picMk id="30" creationId="{85483BC3-56F9-410E-B5A6-7AD9F90D754F}"/>
          </ac:picMkLst>
        </pc:picChg>
        <pc:picChg chg="mod">
          <ac:chgData name="Скобелева Карина" userId="a86e2030-b0a8-485d-bbf8-a6d9707670a7" providerId="ADAL" clId="{D9A2AF1B-A383-4D2C-88FC-E93AF34B4E7A}" dt="2022-02-11T18:59:07.592" v="176" actId="1076"/>
          <ac:picMkLst>
            <pc:docMk/>
            <pc:sldMk cId="1906971450" sldId="261"/>
            <ac:picMk id="33" creationId="{9A0D65A8-E762-4ADB-A5D9-82ED1D7B0C61}"/>
          </ac:picMkLst>
        </pc:picChg>
        <pc:picChg chg="mod">
          <ac:chgData name="Скобелева Карина" userId="a86e2030-b0a8-485d-bbf8-a6d9707670a7" providerId="ADAL" clId="{D9A2AF1B-A383-4D2C-88FC-E93AF34B4E7A}" dt="2022-02-11T18:59:13.989" v="177" actId="1076"/>
          <ac:picMkLst>
            <pc:docMk/>
            <pc:sldMk cId="1906971450" sldId="261"/>
            <ac:picMk id="36" creationId="{7CD94DA9-75FC-4F84-8A67-606FE948E0FA}"/>
          </ac:picMkLst>
        </pc:picChg>
      </pc:sldChg>
      <pc:sldChg chg="addSp delSp modSp add del mod delAnim modAnim">
        <pc:chgData name="Скобелева Карина" userId="a86e2030-b0a8-485d-bbf8-a6d9707670a7" providerId="ADAL" clId="{D9A2AF1B-A383-4D2C-88FC-E93AF34B4E7A}" dt="2022-02-11T19:04:22.968" v="213" actId="47"/>
        <pc:sldMkLst>
          <pc:docMk/>
          <pc:sldMk cId="1811328512" sldId="262"/>
        </pc:sldMkLst>
        <pc:spChg chg="del">
          <ac:chgData name="Скобелева Карина" userId="a86e2030-b0a8-485d-bbf8-a6d9707670a7" providerId="ADAL" clId="{D9A2AF1B-A383-4D2C-88FC-E93AF34B4E7A}" dt="2022-02-11T18:54:14.376" v="70" actId="478"/>
          <ac:spMkLst>
            <pc:docMk/>
            <pc:sldMk cId="1811328512" sldId="262"/>
            <ac:spMk id="18" creationId="{BEAADF89-7B29-4378-988B-C728D50613B0}"/>
          </ac:spMkLst>
        </pc:spChg>
        <pc:spChg chg="del">
          <ac:chgData name="Скобелева Карина" userId="a86e2030-b0a8-485d-bbf8-a6d9707670a7" providerId="ADAL" clId="{D9A2AF1B-A383-4D2C-88FC-E93AF34B4E7A}" dt="2022-02-11T18:54:14.376" v="70" actId="478"/>
          <ac:spMkLst>
            <pc:docMk/>
            <pc:sldMk cId="1811328512" sldId="262"/>
            <ac:spMk id="23" creationId="{92A83007-9A73-4DA4-A324-926922477FAB}"/>
          </ac:spMkLst>
        </pc:spChg>
        <pc:spChg chg="del">
          <ac:chgData name="Скобелева Карина" userId="a86e2030-b0a8-485d-bbf8-a6d9707670a7" providerId="ADAL" clId="{D9A2AF1B-A383-4D2C-88FC-E93AF34B4E7A}" dt="2022-02-11T18:54:14.376" v="70" actId="478"/>
          <ac:spMkLst>
            <pc:docMk/>
            <pc:sldMk cId="1811328512" sldId="262"/>
            <ac:spMk id="24" creationId="{715A20C5-DC3E-4115-868E-F38ECE7F421E}"/>
          </ac:spMkLst>
        </pc:spChg>
        <pc:spChg chg="add del mod">
          <ac:chgData name="Скобелева Карина" userId="a86e2030-b0a8-485d-bbf8-a6d9707670a7" providerId="ADAL" clId="{D9A2AF1B-A383-4D2C-88FC-E93AF34B4E7A}" dt="2022-02-11T18:56:09.592" v="86" actId="478"/>
          <ac:spMkLst>
            <pc:docMk/>
            <pc:sldMk cId="1811328512" sldId="262"/>
            <ac:spMk id="25" creationId="{A42A344B-8863-4CF8-84AE-98BE7DD23656}"/>
          </ac:spMkLst>
        </pc:spChg>
        <pc:spChg chg="mod">
          <ac:chgData name="Скобелева Карина" userId="a86e2030-b0a8-485d-bbf8-a6d9707670a7" providerId="ADAL" clId="{D9A2AF1B-A383-4D2C-88FC-E93AF34B4E7A}" dt="2022-02-11T18:56:39.424" v="90" actId="1076"/>
          <ac:spMkLst>
            <pc:docMk/>
            <pc:sldMk cId="1811328512" sldId="262"/>
            <ac:spMk id="27" creationId="{F8A23B76-2179-4766-9E16-83FC2F5EDA1C}"/>
          </ac:spMkLst>
        </pc:spChg>
        <pc:spChg chg="mod">
          <ac:chgData name="Скобелева Карина" userId="a86e2030-b0a8-485d-bbf8-a6d9707670a7" providerId="ADAL" clId="{D9A2AF1B-A383-4D2C-88FC-E93AF34B4E7A}" dt="2022-02-11T18:56:39.424" v="90" actId="1076"/>
          <ac:spMkLst>
            <pc:docMk/>
            <pc:sldMk cId="1811328512" sldId="262"/>
            <ac:spMk id="30" creationId="{DA103CA3-54C9-4235-AB62-88A47B3D1760}"/>
          </ac:spMkLst>
        </pc:spChg>
        <pc:spChg chg="mod">
          <ac:chgData name="Скобелева Карина" userId="a86e2030-b0a8-485d-bbf8-a6d9707670a7" providerId="ADAL" clId="{D9A2AF1B-A383-4D2C-88FC-E93AF34B4E7A}" dt="2022-02-11T18:56:39.424" v="90" actId="1076"/>
          <ac:spMkLst>
            <pc:docMk/>
            <pc:sldMk cId="1811328512" sldId="262"/>
            <ac:spMk id="33" creationId="{44614842-484B-48CF-A6AA-620C4D29AA3A}"/>
          </ac:spMkLst>
        </pc:spChg>
        <pc:spChg chg="mod">
          <ac:chgData name="Скобелева Карина" userId="a86e2030-b0a8-485d-bbf8-a6d9707670a7" providerId="ADAL" clId="{D9A2AF1B-A383-4D2C-88FC-E93AF34B4E7A}" dt="2022-02-11T18:56:39.424" v="90" actId="1076"/>
          <ac:spMkLst>
            <pc:docMk/>
            <pc:sldMk cId="1811328512" sldId="262"/>
            <ac:spMk id="36" creationId="{5545D0C2-6421-4ECA-8A6D-37525AAB8150}"/>
          </ac:spMkLst>
        </pc:spChg>
        <pc:spChg chg="mod">
          <ac:chgData name="Скобелева Карина" userId="a86e2030-b0a8-485d-bbf8-a6d9707670a7" providerId="ADAL" clId="{D9A2AF1B-A383-4D2C-88FC-E93AF34B4E7A}" dt="2022-02-11T18:56:39.424" v="90" actId="1076"/>
          <ac:spMkLst>
            <pc:docMk/>
            <pc:sldMk cId="1811328512" sldId="262"/>
            <ac:spMk id="39" creationId="{43065515-BC82-40BA-BE1E-ADF839658F18}"/>
          </ac:spMkLst>
        </pc:spChg>
        <pc:spChg chg="mod">
          <ac:chgData name="Скобелева Карина" userId="a86e2030-b0a8-485d-bbf8-a6d9707670a7" providerId="ADAL" clId="{D9A2AF1B-A383-4D2C-88FC-E93AF34B4E7A}" dt="2022-02-11T18:56:39.424" v="90" actId="1076"/>
          <ac:spMkLst>
            <pc:docMk/>
            <pc:sldMk cId="1811328512" sldId="262"/>
            <ac:spMk id="42" creationId="{8F689403-BF72-40BF-8357-34C53D89CFF9}"/>
          </ac:spMkLst>
        </pc:spChg>
        <pc:spChg chg="add mod">
          <ac:chgData name="Скобелева Карина" userId="a86e2030-b0a8-485d-bbf8-a6d9707670a7" providerId="ADAL" clId="{D9A2AF1B-A383-4D2C-88FC-E93AF34B4E7A}" dt="2022-02-11T18:56:27.134" v="89" actId="1076"/>
          <ac:spMkLst>
            <pc:docMk/>
            <pc:sldMk cId="1811328512" sldId="262"/>
            <ac:spMk id="44" creationId="{E5D0A375-8D72-42E9-8AA5-591A05D7A0B6}"/>
          </ac:spMkLst>
        </pc:spChg>
        <pc:spChg chg="mod">
          <ac:chgData name="Скобелева Карина" userId="a86e2030-b0a8-485d-bbf8-a6d9707670a7" providerId="ADAL" clId="{D9A2AF1B-A383-4D2C-88FC-E93AF34B4E7A}" dt="2022-02-11T18:56:39.424" v="90" actId="1076"/>
          <ac:spMkLst>
            <pc:docMk/>
            <pc:sldMk cId="1811328512" sldId="262"/>
            <ac:spMk id="46" creationId="{83366C48-AE50-4796-907C-0ECE011D59E7}"/>
          </ac:spMkLst>
        </pc:spChg>
        <pc:grpChg chg="del">
          <ac:chgData name="Скобелева Карина" userId="a86e2030-b0a8-485d-bbf8-a6d9707670a7" providerId="ADAL" clId="{D9A2AF1B-A383-4D2C-88FC-E93AF34B4E7A}" dt="2022-02-11T18:54:14.376" v="70" actId="478"/>
          <ac:grpSpMkLst>
            <pc:docMk/>
            <pc:sldMk cId="1811328512" sldId="262"/>
            <ac:grpSpMk id="19" creationId="{FA155178-10BC-4F8A-9B5B-68FCAFE4DD90}"/>
          </ac:grpSpMkLst>
        </pc:grpChg>
        <pc:grpChg chg="add mod">
          <ac:chgData name="Скобелева Карина" userId="a86e2030-b0a8-485d-bbf8-a6d9707670a7" providerId="ADAL" clId="{D9A2AF1B-A383-4D2C-88FC-E93AF34B4E7A}" dt="2022-02-11T18:56:39.424" v="90" actId="1076"/>
          <ac:grpSpMkLst>
            <pc:docMk/>
            <pc:sldMk cId="1811328512" sldId="262"/>
            <ac:grpSpMk id="26" creationId="{107A9515-766F-4084-B0DD-904EF2FAC636}"/>
          </ac:grpSpMkLst>
        </pc:grpChg>
        <pc:grpChg chg="add mod">
          <ac:chgData name="Скобелева Карина" userId="a86e2030-b0a8-485d-bbf8-a6d9707670a7" providerId="ADAL" clId="{D9A2AF1B-A383-4D2C-88FC-E93AF34B4E7A}" dt="2022-02-11T18:56:39.424" v="90" actId="1076"/>
          <ac:grpSpMkLst>
            <pc:docMk/>
            <pc:sldMk cId="1811328512" sldId="262"/>
            <ac:grpSpMk id="29" creationId="{2424DF46-B06D-43F6-9583-03AE1AE42B7F}"/>
          </ac:grpSpMkLst>
        </pc:grpChg>
        <pc:grpChg chg="add mod">
          <ac:chgData name="Скобелева Карина" userId="a86e2030-b0a8-485d-bbf8-a6d9707670a7" providerId="ADAL" clId="{D9A2AF1B-A383-4D2C-88FC-E93AF34B4E7A}" dt="2022-02-11T18:56:39.424" v="90" actId="1076"/>
          <ac:grpSpMkLst>
            <pc:docMk/>
            <pc:sldMk cId="1811328512" sldId="262"/>
            <ac:grpSpMk id="32" creationId="{E9059ABA-311A-47EA-9009-B38150D8FEC5}"/>
          </ac:grpSpMkLst>
        </pc:grpChg>
        <pc:grpChg chg="add mod">
          <ac:chgData name="Скобелева Карина" userId="a86e2030-b0a8-485d-bbf8-a6d9707670a7" providerId="ADAL" clId="{D9A2AF1B-A383-4D2C-88FC-E93AF34B4E7A}" dt="2022-02-11T18:56:39.424" v="90" actId="1076"/>
          <ac:grpSpMkLst>
            <pc:docMk/>
            <pc:sldMk cId="1811328512" sldId="262"/>
            <ac:grpSpMk id="35" creationId="{2F4A78F9-5B14-4096-85E2-5630932A8DDF}"/>
          </ac:grpSpMkLst>
        </pc:grpChg>
        <pc:grpChg chg="add mod">
          <ac:chgData name="Скобелева Карина" userId="a86e2030-b0a8-485d-bbf8-a6d9707670a7" providerId="ADAL" clId="{D9A2AF1B-A383-4D2C-88FC-E93AF34B4E7A}" dt="2022-02-11T18:56:39.424" v="90" actId="1076"/>
          <ac:grpSpMkLst>
            <pc:docMk/>
            <pc:sldMk cId="1811328512" sldId="262"/>
            <ac:grpSpMk id="38" creationId="{93667BF8-8ACB-4020-8452-786EBB548B4D}"/>
          </ac:grpSpMkLst>
        </pc:grpChg>
        <pc:grpChg chg="add mod">
          <ac:chgData name="Скобелева Карина" userId="a86e2030-b0a8-485d-bbf8-a6d9707670a7" providerId="ADAL" clId="{D9A2AF1B-A383-4D2C-88FC-E93AF34B4E7A}" dt="2022-02-11T18:56:39.424" v="90" actId="1076"/>
          <ac:grpSpMkLst>
            <pc:docMk/>
            <pc:sldMk cId="1811328512" sldId="262"/>
            <ac:grpSpMk id="41" creationId="{BE3BC7DD-F60F-492E-857D-5DA8784988A0}"/>
          </ac:grpSpMkLst>
        </pc:grpChg>
        <pc:grpChg chg="add mod">
          <ac:chgData name="Скобелева Карина" userId="a86e2030-b0a8-485d-bbf8-a6d9707670a7" providerId="ADAL" clId="{D9A2AF1B-A383-4D2C-88FC-E93AF34B4E7A}" dt="2022-02-11T18:56:39.424" v="90" actId="1076"/>
          <ac:grpSpMkLst>
            <pc:docMk/>
            <pc:sldMk cId="1811328512" sldId="262"/>
            <ac:grpSpMk id="45" creationId="{75298B6D-F9BD-4B67-98DE-1EB6F4E57CB3}"/>
          </ac:grpSpMkLst>
        </pc:grpChg>
        <pc:picChg chg="del">
          <ac:chgData name="Скобелева Карина" userId="a86e2030-b0a8-485d-bbf8-a6d9707670a7" providerId="ADAL" clId="{D9A2AF1B-A383-4D2C-88FC-E93AF34B4E7A}" dt="2022-02-11T18:54:15.152" v="71" actId="478"/>
          <ac:picMkLst>
            <pc:docMk/>
            <pc:sldMk cId="1811328512" sldId="262"/>
            <ac:picMk id="16" creationId="{AE861EB1-97AC-4D29-BCB8-EFE610B5DE6A}"/>
          </ac:picMkLst>
        </pc:picChg>
        <pc:picChg chg="del">
          <ac:chgData name="Скобелева Карина" userId="a86e2030-b0a8-485d-bbf8-a6d9707670a7" providerId="ADAL" clId="{D9A2AF1B-A383-4D2C-88FC-E93AF34B4E7A}" dt="2022-02-11T18:54:15.577" v="72" actId="478"/>
          <ac:picMkLst>
            <pc:docMk/>
            <pc:sldMk cId="1811328512" sldId="262"/>
            <ac:picMk id="17" creationId="{70439AE0-F589-44DD-AF73-D4D700638B11}"/>
          </ac:picMkLst>
        </pc:picChg>
        <pc:picChg chg="del">
          <ac:chgData name="Скобелева Карина" userId="a86e2030-b0a8-485d-bbf8-a6d9707670a7" providerId="ADAL" clId="{D9A2AF1B-A383-4D2C-88FC-E93AF34B4E7A}" dt="2022-02-11T18:54:14.376" v="70" actId="478"/>
          <ac:picMkLst>
            <pc:docMk/>
            <pc:sldMk cId="1811328512" sldId="262"/>
            <ac:picMk id="22" creationId="{C1418112-6DC2-4760-823E-759BF6D1379D}"/>
          </ac:picMkLst>
        </pc:picChg>
        <pc:picChg chg="mod">
          <ac:chgData name="Скобелева Карина" userId="a86e2030-b0a8-485d-bbf8-a6d9707670a7" providerId="ADAL" clId="{D9A2AF1B-A383-4D2C-88FC-E93AF34B4E7A}" dt="2022-02-11T18:56:39.424" v="90" actId="1076"/>
          <ac:picMkLst>
            <pc:docMk/>
            <pc:sldMk cId="1811328512" sldId="262"/>
            <ac:picMk id="28" creationId="{395B758D-B85A-465E-92C3-06A23BBE7B3E}"/>
          </ac:picMkLst>
        </pc:picChg>
        <pc:picChg chg="mod">
          <ac:chgData name="Скобелева Карина" userId="a86e2030-b0a8-485d-bbf8-a6d9707670a7" providerId="ADAL" clId="{D9A2AF1B-A383-4D2C-88FC-E93AF34B4E7A}" dt="2022-02-11T18:56:39.424" v="90" actId="1076"/>
          <ac:picMkLst>
            <pc:docMk/>
            <pc:sldMk cId="1811328512" sldId="262"/>
            <ac:picMk id="31" creationId="{D24C4C81-0DB4-4823-B53B-6014D74999C3}"/>
          </ac:picMkLst>
        </pc:picChg>
        <pc:picChg chg="mod">
          <ac:chgData name="Скобелева Карина" userId="a86e2030-b0a8-485d-bbf8-a6d9707670a7" providerId="ADAL" clId="{D9A2AF1B-A383-4D2C-88FC-E93AF34B4E7A}" dt="2022-02-11T18:56:39.424" v="90" actId="1076"/>
          <ac:picMkLst>
            <pc:docMk/>
            <pc:sldMk cId="1811328512" sldId="262"/>
            <ac:picMk id="34" creationId="{44002CC7-4E2D-4A9A-9B8B-5E3C1E6B6818}"/>
          </ac:picMkLst>
        </pc:picChg>
        <pc:picChg chg="mod">
          <ac:chgData name="Скобелева Карина" userId="a86e2030-b0a8-485d-bbf8-a6d9707670a7" providerId="ADAL" clId="{D9A2AF1B-A383-4D2C-88FC-E93AF34B4E7A}" dt="2022-02-11T18:56:39.424" v="90" actId="1076"/>
          <ac:picMkLst>
            <pc:docMk/>
            <pc:sldMk cId="1811328512" sldId="262"/>
            <ac:picMk id="37" creationId="{927FD9C7-793D-4655-9BD8-E1AF612A9548}"/>
          </ac:picMkLst>
        </pc:picChg>
        <pc:picChg chg="mod">
          <ac:chgData name="Скобелева Карина" userId="a86e2030-b0a8-485d-bbf8-a6d9707670a7" providerId="ADAL" clId="{D9A2AF1B-A383-4D2C-88FC-E93AF34B4E7A}" dt="2022-02-11T18:56:39.424" v="90" actId="1076"/>
          <ac:picMkLst>
            <pc:docMk/>
            <pc:sldMk cId="1811328512" sldId="262"/>
            <ac:picMk id="40" creationId="{5885B060-B634-43EE-9CED-9FB2FBB93CA6}"/>
          </ac:picMkLst>
        </pc:picChg>
        <pc:picChg chg="mod">
          <ac:chgData name="Скобелева Карина" userId="a86e2030-b0a8-485d-bbf8-a6d9707670a7" providerId="ADAL" clId="{D9A2AF1B-A383-4D2C-88FC-E93AF34B4E7A}" dt="2022-02-11T18:56:39.424" v="90" actId="1076"/>
          <ac:picMkLst>
            <pc:docMk/>
            <pc:sldMk cId="1811328512" sldId="262"/>
            <ac:picMk id="43" creationId="{0B3D8BD7-3236-4FCA-8B77-769A575849CE}"/>
          </ac:picMkLst>
        </pc:picChg>
        <pc:picChg chg="mod">
          <ac:chgData name="Скобелева Карина" userId="a86e2030-b0a8-485d-bbf8-a6d9707670a7" providerId="ADAL" clId="{D9A2AF1B-A383-4D2C-88FC-E93AF34B4E7A}" dt="2022-02-11T18:56:39.424" v="90" actId="1076"/>
          <ac:picMkLst>
            <pc:docMk/>
            <pc:sldMk cId="1811328512" sldId="262"/>
            <ac:picMk id="47" creationId="{DA6DC24F-F336-4005-A1C6-29E7B126F2F0}"/>
          </ac:picMkLst>
        </pc:picChg>
      </pc:sldChg>
      <pc:sldChg chg="add ord">
        <pc:chgData name="Скобелева Карина" userId="a86e2030-b0a8-485d-bbf8-a6d9707670a7" providerId="ADAL" clId="{D9A2AF1B-A383-4D2C-88FC-E93AF34B4E7A}" dt="2022-02-11T18:57:49.953" v="149"/>
        <pc:sldMkLst>
          <pc:docMk/>
          <pc:sldMk cId="2846961160" sldId="263"/>
        </pc:sldMkLst>
      </pc:sldChg>
      <pc:sldChg chg="addSp delSp modSp add mod ord modAnim">
        <pc:chgData name="Скобелева Карина" userId="a86e2030-b0a8-485d-bbf8-a6d9707670a7" providerId="ADAL" clId="{D9A2AF1B-A383-4D2C-88FC-E93AF34B4E7A}" dt="2022-02-11T19:06:04.911" v="246" actId="255"/>
        <pc:sldMkLst>
          <pc:docMk/>
          <pc:sldMk cId="3231895685" sldId="264"/>
        </pc:sldMkLst>
        <pc:spChg chg="add mod">
          <ac:chgData name="Скобелева Карина" userId="a86e2030-b0a8-485d-bbf8-a6d9707670a7" providerId="ADAL" clId="{D9A2AF1B-A383-4D2C-88FC-E93AF34B4E7A}" dt="2022-02-11T19:05:38.972" v="236" actId="1076"/>
          <ac:spMkLst>
            <pc:docMk/>
            <pc:sldMk cId="3231895685" sldId="264"/>
            <ac:spMk id="7" creationId="{BA2E50B7-AC74-4CCB-9F1D-F1942E966340}"/>
          </ac:spMkLst>
        </pc:spChg>
        <pc:spChg chg="add del">
          <ac:chgData name="Скобелева Карина" userId="a86e2030-b0a8-485d-bbf8-a6d9707670a7" providerId="ADAL" clId="{D9A2AF1B-A383-4D2C-88FC-E93AF34B4E7A}" dt="2022-02-11T19:05:07.672" v="222" actId="478"/>
          <ac:spMkLst>
            <pc:docMk/>
            <pc:sldMk cId="3231895685" sldId="264"/>
            <ac:spMk id="10" creationId="{04ED0BC8-3570-4A7B-A72A-1638737A0C24}"/>
          </ac:spMkLst>
        </pc:spChg>
        <pc:spChg chg="mod">
          <ac:chgData name="Скобелева Карина" userId="a86e2030-b0a8-485d-bbf8-a6d9707670a7" providerId="ADAL" clId="{D9A2AF1B-A383-4D2C-88FC-E93AF34B4E7A}" dt="2022-02-11T19:05:46.345" v="238" actId="255"/>
          <ac:spMkLst>
            <pc:docMk/>
            <pc:sldMk cId="3231895685" sldId="264"/>
            <ac:spMk id="11" creationId="{7A8CCE3C-D85B-43A1-B51B-4B13AB991168}"/>
          </ac:spMkLst>
        </pc:spChg>
        <pc:spChg chg="mod">
          <ac:chgData name="Скобелева Карина" userId="a86e2030-b0a8-485d-bbf8-a6d9707670a7" providerId="ADAL" clId="{D9A2AF1B-A383-4D2C-88FC-E93AF34B4E7A}" dt="2022-02-11T19:05:51.133" v="240" actId="255"/>
          <ac:spMkLst>
            <pc:docMk/>
            <pc:sldMk cId="3231895685" sldId="264"/>
            <ac:spMk id="17" creationId="{6B56ECF1-0E85-40C3-BCA6-09DD8467C695}"/>
          </ac:spMkLst>
        </pc:spChg>
        <pc:spChg chg="mod">
          <ac:chgData name="Скобелева Карина" userId="a86e2030-b0a8-485d-bbf8-a6d9707670a7" providerId="ADAL" clId="{D9A2AF1B-A383-4D2C-88FC-E93AF34B4E7A}" dt="2022-02-11T19:06:00.265" v="244" actId="255"/>
          <ac:spMkLst>
            <pc:docMk/>
            <pc:sldMk cId="3231895685" sldId="264"/>
            <ac:spMk id="20" creationId="{6E360F72-632F-4448-97D0-08E2278481D8}"/>
          </ac:spMkLst>
        </pc:spChg>
        <pc:spChg chg="mod">
          <ac:chgData name="Скобелева Карина" userId="a86e2030-b0a8-485d-bbf8-a6d9707670a7" providerId="ADAL" clId="{D9A2AF1B-A383-4D2C-88FC-E93AF34B4E7A}" dt="2022-02-11T19:06:04.911" v="246" actId="255"/>
          <ac:spMkLst>
            <pc:docMk/>
            <pc:sldMk cId="3231895685" sldId="264"/>
            <ac:spMk id="23" creationId="{0AD444F5-C637-4AFE-A043-87FE228F3C26}"/>
          </ac:spMkLst>
        </pc:spChg>
        <pc:spChg chg="del">
          <ac:chgData name="Скобелева Карина" userId="a86e2030-b0a8-485d-bbf8-a6d9707670a7" providerId="ADAL" clId="{D9A2AF1B-A383-4D2C-88FC-E93AF34B4E7A}" dt="2022-02-11T19:04:49.744" v="217" actId="478"/>
          <ac:spMkLst>
            <pc:docMk/>
            <pc:sldMk cId="3231895685" sldId="264"/>
            <ac:spMk id="25" creationId="{A42A344B-8863-4CF8-84AE-98BE7DD23656}"/>
          </ac:spMkLst>
        </pc:spChg>
        <pc:spChg chg="add mod">
          <ac:chgData name="Скобелева Карина" userId="a86e2030-b0a8-485d-bbf8-a6d9707670a7" providerId="ADAL" clId="{D9A2AF1B-A383-4D2C-88FC-E93AF34B4E7A}" dt="2022-02-11T19:05:55.556" v="242" actId="207"/>
          <ac:spMkLst>
            <pc:docMk/>
            <pc:sldMk cId="3231895685" sldId="264"/>
            <ac:spMk id="33" creationId="{BD89CEAB-1CAE-4734-9396-94A2E1D348B6}"/>
          </ac:spMkLst>
        </pc:spChg>
        <pc:grpChg chg="add mod">
          <ac:chgData name="Скобелева Карина" userId="a86e2030-b0a8-485d-bbf8-a6d9707670a7" providerId="ADAL" clId="{D9A2AF1B-A383-4D2C-88FC-E93AF34B4E7A}" dt="2022-02-11T19:05:25.819" v="234" actId="14100"/>
          <ac:grpSpMkLst>
            <pc:docMk/>
            <pc:sldMk cId="3231895685" sldId="264"/>
            <ac:grpSpMk id="8" creationId="{8DA0745C-5EBE-4D84-BA3B-30AFD325FFA3}"/>
          </ac:grpSpMkLst>
        </pc:grpChg>
        <pc:grpChg chg="add mod">
          <ac:chgData name="Скобелева Карина" userId="a86e2030-b0a8-485d-bbf8-a6d9707670a7" providerId="ADAL" clId="{D9A2AF1B-A383-4D2C-88FC-E93AF34B4E7A}" dt="2022-02-11T19:05:25.819" v="234" actId="14100"/>
          <ac:grpSpMkLst>
            <pc:docMk/>
            <pc:sldMk cId="3231895685" sldId="264"/>
            <ac:grpSpMk id="13" creationId="{E0868ED9-E571-47F5-BD01-4380CBF1396D}"/>
          </ac:grpSpMkLst>
        </pc:grpChg>
        <pc:grpChg chg="add mod">
          <ac:chgData name="Скобелева Карина" userId="a86e2030-b0a8-485d-bbf8-a6d9707670a7" providerId="ADAL" clId="{D9A2AF1B-A383-4D2C-88FC-E93AF34B4E7A}" dt="2022-02-11T19:05:25.819" v="234" actId="14100"/>
          <ac:grpSpMkLst>
            <pc:docMk/>
            <pc:sldMk cId="3231895685" sldId="264"/>
            <ac:grpSpMk id="18" creationId="{AFF1283B-CAFF-4F8A-86D6-A30839AA9B3C}"/>
          </ac:grpSpMkLst>
        </pc:grpChg>
        <pc:grpChg chg="add mod">
          <ac:chgData name="Скобелева Карина" userId="a86e2030-b0a8-485d-bbf8-a6d9707670a7" providerId="ADAL" clId="{D9A2AF1B-A383-4D2C-88FC-E93AF34B4E7A}" dt="2022-02-11T19:05:25.819" v="234" actId="14100"/>
          <ac:grpSpMkLst>
            <pc:docMk/>
            <pc:sldMk cId="3231895685" sldId="264"/>
            <ac:grpSpMk id="21" creationId="{5E493CBA-F1B2-468C-B45A-1F22D8F36A5F}"/>
          </ac:grpSpMkLst>
        </pc:grpChg>
        <pc:grpChg chg="add mod">
          <ac:chgData name="Скобелева Карина" userId="a86e2030-b0a8-485d-bbf8-a6d9707670a7" providerId="ADAL" clId="{D9A2AF1B-A383-4D2C-88FC-E93AF34B4E7A}" dt="2022-02-11T19:05:25.819" v="234" actId="14100"/>
          <ac:grpSpMkLst>
            <pc:docMk/>
            <pc:sldMk cId="3231895685" sldId="264"/>
            <ac:grpSpMk id="24" creationId="{0384C9C4-CE5B-4A92-B2E9-50C1382BEEEA}"/>
          </ac:grpSpMkLst>
        </pc:grpChg>
        <pc:picChg chg="mod">
          <ac:chgData name="Скобелева Карина" userId="a86e2030-b0a8-485d-bbf8-a6d9707670a7" providerId="ADAL" clId="{D9A2AF1B-A383-4D2C-88FC-E93AF34B4E7A}" dt="2022-02-11T19:04:50.774" v="218"/>
          <ac:picMkLst>
            <pc:docMk/>
            <pc:sldMk cId="3231895685" sldId="264"/>
            <ac:picMk id="9" creationId="{5036CB24-2886-4D27-B5A8-3D3968FF55A4}"/>
          </ac:picMkLst>
        </pc:picChg>
        <pc:picChg chg="mod">
          <ac:chgData name="Скобелева Карина" userId="a86e2030-b0a8-485d-bbf8-a6d9707670a7" providerId="ADAL" clId="{D9A2AF1B-A383-4D2C-88FC-E93AF34B4E7A}" dt="2022-02-11T19:04:50.774" v="218"/>
          <ac:picMkLst>
            <pc:docMk/>
            <pc:sldMk cId="3231895685" sldId="264"/>
            <ac:picMk id="16" creationId="{28C4F2FD-34D1-4623-A8F6-0E4B74E55E49}"/>
          </ac:picMkLst>
        </pc:picChg>
        <pc:picChg chg="mod">
          <ac:chgData name="Скобелева Карина" userId="a86e2030-b0a8-485d-bbf8-a6d9707670a7" providerId="ADAL" clId="{D9A2AF1B-A383-4D2C-88FC-E93AF34B4E7A}" dt="2022-02-11T19:04:50.774" v="218"/>
          <ac:picMkLst>
            <pc:docMk/>
            <pc:sldMk cId="3231895685" sldId="264"/>
            <ac:picMk id="19" creationId="{DD0CB3C8-3744-417A-B638-F8B3C94D5D36}"/>
          </ac:picMkLst>
        </pc:picChg>
        <pc:picChg chg="mod">
          <ac:chgData name="Скобелева Карина" userId="a86e2030-b0a8-485d-bbf8-a6d9707670a7" providerId="ADAL" clId="{D9A2AF1B-A383-4D2C-88FC-E93AF34B4E7A}" dt="2022-02-11T19:04:50.774" v="218"/>
          <ac:picMkLst>
            <pc:docMk/>
            <pc:sldMk cId="3231895685" sldId="264"/>
            <ac:picMk id="22" creationId="{233FC38F-E1E3-421A-9FA9-512B39558DAF}"/>
          </ac:picMkLst>
        </pc:picChg>
        <pc:picChg chg="mod">
          <ac:chgData name="Скобелева Карина" userId="a86e2030-b0a8-485d-bbf8-a6d9707670a7" providerId="ADAL" clId="{D9A2AF1B-A383-4D2C-88FC-E93AF34B4E7A}" dt="2022-02-11T19:04:50.774" v="218"/>
          <ac:picMkLst>
            <pc:docMk/>
            <pc:sldMk cId="3231895685" sldId="264"/>
            <ac:picMk id="26" creationId="{C05B443E-4B89-46A3-93D6-E9986B2A15C4}"/>
          </ac:picMkLst>
        </pc:picChg>
        <pc:picChg chg="mod">
          <ac:chgData name="Скобелева Карина" userId="a86e2030-b0a8-485d-bbf8-a6d9707670a7" providerId="ADAL" clId="{D9A2AF1B-A383-4D2C-88FC-E93AF34B4E7A}" dt="2022-02-11T19:04:50.774" v="218"/>
          <ac:picMkLst>
            <pc:docMk/>
            <pc:sldMk cId="3231895685" sldId="264"/>
            <ac:picMk id="27" creationId="{EC626AA5-EA20-4C69-9734-B138511FDC68}"/>
          </ac:picMkLst>
        </pc:picChg>
        <pc:picChg chg="mod">
          <ac:chgData name="Скобелева Карина" userId="a86e2030-b0a8-485d-bbf8-a6d9707670a7" providerId="ADAL" clId="{D9A2AF1B-A383-4D2C-88FC-E93AF34B4E7A}" dt="2022-02-11T19:04:50.774" v="218"/>
          <ac:picMkLst>
            <pc:docMk/>
            <pc:sldMk cId="3231895685" sldId="264"/>
            <ac:picMk id="28" creationId="{A89FD054-CE38-45CF-A7DF-0E4527A38863}"/>
          </ac:picMkLst>
        </pc:picChg>
        <pc:picChg chg="add mod">
          <ac:chgData name="Скобелева Карина" userId="a86e2030-b0a8-485d-bbf8-a6d9707670a7" providerId="ADAL" clId="{D9A2AF1B-A383-4D2C-88FC-E93AF34B4E7A}" dt="2022-02-11T19:05:25.819" v="234" actId="14100"/>
          <ac:picMkLst>
            <pc:docMk/>
            <pc:sldMk cId="3231895685" sldId="264"/>
            <ac:picMk id="29" creationId="{98193DD2-D8B3-40E7-BF01-7A6364F9CFC3}"/>
          </ac:picMkLst>
        </pc:picChg>
        <pc:picChg chg="add mod">
          <ac:chgData name="Скобелева Карина" userId="a86e2030-b0a8-485d-bbf8-a6d9707670a7" providerId="ADAL" clId="{D9A2AF1B-A383-4D2C-88FC-E93AF34B4E7A}" dt="2022-02-11T19:05:25.819" v="234" actId="14100"/>
          <ac:picMkLst>
            <pc:docMk/>
            <pc:sldMk cId="3231895685" sldId="264"/>
            <ac:picMk id="30" creationId="{08317072-32C9-4ED8-815E-21ED746FF73C}"/>
          </ac:picMkLst>
        </pc:picChg>
        <pc:picChg chg="add mod">
          <ac:chgData name="Скобелева Карина" userId="a86e2030-b0a8-485d-bbf8-a6d9707670a7" providerId="ADAL" clId="{D9A2AF1B-A383-4D2C-88FC-E93AF34B4E7A}" dt="2022-02-11T19:05:25.819" v="234" actId="14100"/>
          <ac:picMkLst>
            <pc:docMk/>
            <pc:sldMk cId="3231895685" sldId="264"/>
            <ac:picMk id="31" creationId="{14E36906-631A-497B-9E13-8FAE630A026D}"/>
          </ac:picMkLst>
        </pc:picChg>
        <pc:picChg chg="add mod">
          <ac:chgData name="Скобелева Карина" userId="a86e2030-b0a8-485d-bbf8-a6d9707670a7" providerId="ADAL" clId="{D9A2AF1B-A383-4D2C-88FC-E93AF34B4E7A}" dt="2022-02-11T19:05:25.819" v="234" actId="14100"/>
          <ac:picMkLst>
            <pc:docMk/>
            <pc:sldMk cId="3231895685" sldId="264"/>
            <ac:picMk id="32" creationId="{FAB2283E-464F-4CCF-9225-EA262C92F827}"/>
          </ac:picMkLst>
        </pc:picChg>
      </pc:sldChg>
      <pc:sldChg chg="addSp delSp modSp add mod delAnim modAnim">
        <pc:chgData name="Скобелева Карина" userId="a86e2030-b0a8-485d-bbf8-a6d9707670a7" providerId="ADAL" clId="{D9A2AF1B-A383-4D2C-88FC-E93AF34B4E7A}" dt="2022-02-11T19:08:35.777" v="329" actId="20577"/>
        <pc:sldMkLst>
          <pc:docMk/>
          <pc:sldMk cId="1872165584" sldId="265"/>
        </pc:sldMkLst>
        <pc:spChg chg="del">
          <ac:chgData name="Скобелева Карина" userId="a86e2030-b0a8-485d-bbf8-a6d9707670a7" providerId="ADAL" clId="{D9A2AF1B-A383-4D2C-88FC-E93AF34B4E7A}" dt="2022-02-11T19:06:43.069" v="248" actId="478"/>
          <ac:spMkLst>
            <pc:docMk/>
            <pc:sldMk cId="1872165584" sldId="265"/>
            <ac:spMk id="7" creationId="{BA2E50B7-AC74-4CCB-9F1D-F1942E966340}"/>
          </ac:spMkLst>
        </pc:spChg>
        <pc:spChg chg="del">
          <ac:chgData name="Скобелева Карина" userId="a86e2030-b0a8-485d-bbf8-a6d9707670a7" providerId="ADAL" clId="{D9A2AF1B-A383-4D2C-88FC-E93AF34B4E7A}" dt="2022-02-11T19:06:43.069" v="248" actId="478"/>
          <ac:spMkLst>
            <pc:docMk/>
            <pc:sldMk cId="1872165584" sldId="265"/>
            <ac:spMk id="33" creationId="{BD89CEAB-1CAE-4734-9396-94A2E1D348B6}"/>
          </ac:spMkLst>
        </pc:spChg>
        <pc:spChg chg="add del mod">
          <ac:chgData name="Скобелева Карина" userId="a86e2030-b0a8-485d-bbf8-a6d9707670a7" providerId="ADAL" clId="{D9A2AF1B-A383-4D2C-88FC-E93AF34B4E7A}" dt="2022-02-11T19:07:46.016" v="316" actId="478"/>
          <ac:spMkLst>
            <pc:docMk/>
            <pc:sldMk cId="1872165584" sldId="265"/>
            <ac:spMk id="34" creationId="{83E6F96E-D3E9-45DE-BAA9-8F8D789A091E}"/>
          </ac:spMkLst>
        </pc:spChg>
        <pc:spChg chg="mod">
          <ac:chgData name="Скобелева Карина" userId="a86e2030-b0a8-485d-bbf8-a6d9707670a7" providerId="ADAL" clId="{D9A2AF1B-A383-4D2C-88FC-E93AF34B4E7A}" dt="2022-02-11T19:08:10.321" v="321" actId="255"/>
          <ac:spMkLst>
            <pc:docMk/>
            <pc:sldMk cId="1872165584" sldId="265"/>
            <ac:spMk id="37" creationId="{D2981502-506A-43B4-A46F-3A523E258156}"/>
          </ac:spMkLst>
        </pc:spChg>
        <pc:spChg chg="mod">
          <ac:chgData name="Скобелева Карина" userId="a86e2030-b0a8-485d-bbf8-a6d9707670a7" providerId="ADAL" clId="{D9A2AF1B-A383-4D2C-88FC-E93AF34B4E7A}" dt="2022-02-11T19:08:14.371" v="323" actId="255"/>
          <ac:spMkLst>
            <pc:docMk/>
            <pc:sldMk cId="1872165584" sldId="265"/>
            <ac:spMk id="40" creationId="{CCA8A5CB-6045-4F9B-A916-11BD4EA8EDCA}"/>
          </ac:spMkLst>
        </pc:spChg>
        <pc:spChg chg="mod">
          <ac:chgData name="Скобелева Карина" userId="a86e2030-b0a8-485d-bbf8-a6d9707670a7" providerId="ADAL" clId="{D9A2AF1B-A383-4D2C-88FC-E93AF34B4E7A}" dt="2022-02-11T19:08:28.204" v="328" actId="207"/>
          <ac:spMkLst>
            <pc:docMk/>
            <pc:sldMk cId="1872165584" sldId="265"/>
            <ac:spMk id="43" creationId="{A13AB65A-E854-4AD2-BA4C-FDBC8238E5DE}"/>
          </ac:spMkLst>
        </pc:spChg>
        <pc:spChg chg="mod">
          <ac:chgData name="Скобелева Карина" userId="a86e2030-b0a8-485d-bbf8-a6d9707670a7" providerId="ADAL" clId="{D9A2AF1B-A383-4D2C-88FC-E93AF34B4E7A}" dt="2022-02-11T19:08:35.777" v="329" actId="20577"/>
          <ac:spMkLst>
            <pc:docMk/>
            <pc:sldMk cId="1872165584" sldId="265"/>
            <ac:spMk id="46" creationId="{8C51D7BC-B85E-4072-A4E7-031BE767C71A}"/>
          </ac:spMkLst>
        </pc:spChg>
        <pc:spChg chg="add mod">
          <ac:chgData name="Скобелева Карина" userId="a86e2030-b0a8-485d-bbf8-a6d9707670a7" providerId="ADAL" clId="{D9A2AF1B-A383-4D2C-88FC-E93AF34B4E7A}" dt="2022-02-11T19:07:43.850" v="315" actId="1076"/>
          <ac:spMkLst>
            <pc:docMk/>
            <pc:sldMk cId="1872165584" sldId="265"/>
            <ac:spMk id="47" creationId="{CBC9E7DE-38FD-4CBD-995E-649FC7CE1989}"/>
          </ac:spMkLst>
        </pc:spChg>
        <pc:grpChg chg="del">
          <ac:chgData name="Скобелева Карина" userId="a86e2030-b0a8-485d-bbf8-a6d9707670a7" providerId="ADAL" clId="{D9A2AF1B-A383-4D2C-88FC-E93AF34B4E7A}" dt="2022-02-11T19:06:45.497" v="249" actId="478"/>
          <ac:grpSpMkLst>
            <pc:docMk/>
            <pc:sldMk cId="1872165584" sldId="265"/>
            <ac:grpSpMk id="8" creationId="{8DA0745C-5EBE-4D84-BA3B-30AFD325FFA3}"/>
          </ac:grpSpMkLst>
        </pc:grpChg>
        <pc:grpChg chg="del">
          <ac:chgData name="Скобелева Карина" userId="a86e2030-b0a8-485d-bbf8-a6d9707670a7" providerId="ADAL" clId="{D9A2AF1B-A383-4D2C-88FC-E93AF34B4E7A}" dt="2022-02-11T19:06:43.069" v="248" actId="478"/>
          <ac:grpSpMkLst>
            <pc:docMk/>
            <pc:sldMk cId="1872165584" sldId="265"/>
            <ac:grpSpMk id="13" creationId="{E0868ED9-E571-47F5-BD01-4380CBF1396D}"/>
          </ac:grpSpMkLst>
        </pc:grpChg>
        <pc:grpChg chg="del">
          <ac:chgData name="Скобелева Карина" userId="a86e2030-b0a8-485d-bbf8-a6d9707670a7" providerId="ADAL" clId="{D9A2AF1B-A383-4D2C-88FC-E93AF34B4E7A}" dt="2022-02-11T19:06:43.069" v="248" actId="478"/>
          <ac:grpSpMkLst>
            <pc:docMk/>
            <pc:sldMk cId="1872165584" sldId="265"/>
            <ac:grpSpMk id="18" creationId="{AFF1283B-CAFF-4F8A-86D6-A30839AA9B3C}"/>
          </ac:grpSpMkLst>
        </pc:grpChg>
        <pc:grpChg chg="del">
          <ac:chgData name="Скобелева Карина" userId="a86e2030-b0a8-485d-bbf8-a6d9707670a7" providerId="ADAL" clId="{D9A2AF1B-A383-4D2C-88FC-E93AF34B4E7A}" dt="2022-02-11T19:06:43.069" v="248" actId="478"/>
          <ac:grpSpMkLst>
            <pc:docMk/>
            <pc:sldMk cId="1872165584" sldId="265"/>
            <ac:grpSpMk id="21" creationId="{5E493CBA-F1B2-468C-B45A-1F22D8F36A5F}"/>
          </ac:grpSpMkLst>
        </pc:grpChg>
        <pc:grpChg chg="del">
          <ac:chgData name="Скобелева Карина" userId="a86e2030-b0a8-485d-bbf8-a6d9707670a7" providerId="ADAL" clId="{D9A2AF1B-A383-4D2C-88FC-E93AF34B4E7A}" dt="2022-02-11T19:06:43.069" v="248" actId="478"/>
          <ac:grpSpMkLst>
            <pc:docMk/>
            <pc:sldMk cId="1872165584" sldId="265"/>
            <ac:grpSpMk id="24" creationId="{0384C9C4-CE5B-4A92-B2E9-50C1382BEEEA}"/>
          </ac:grpSpMkLst>
        </pc:grpChg>
        <pc:grpChg chg="add mod">
          <ac:chgData name="Скобелева Карина" userId="a86e2030-b0a8-485d-bbf8-a6d9707670a7" providerId="ADAL" clId="{D9A2AF1B-A383-4D2C-88FC-E93AF34B4E7A}" dt="2022-02-11T19:07:54.054" v="317" actId="1076"/>
          <ac:grpSpMkLst>
            <pc:docMk/>
            <pc:sldMk cId="1872165584" sldId="265"/>
            <ac:grpSpMk id="35" creationId="{A0FB2774-656E-4B52-B061-03C5B42E90DB}"/>
          </ac:grpSpMkLst>
        </pc:grpChg>
        <pc:grpChg chg="add mod">
          <ac:chgData name="Скобелева Карина" userId="a86e2030-b0a8-485d-bbf8-a6d9707670a7" providerId="ADAL" clId="{D9A2AF1B-A383-4D2C-88FC-E93AF34B4E7A}" dt="2022-02-11T19:08:04.322" v="319" actId="14100"/>
          <ac:grpSpMkLst>
            <pc:docMk/>
            <pc:sldMk cId="1872165584" sldId="265"/>
            <ac:grpSpMk id="38" creationId="{C86865A5-3C66-47CA-B4B2-A1495BCBF1DB}"/>
          </ac:grpSpMkLst>
        </pc:grpChg>
        <pc:grpChg chg="add mod">
          <ac:chgData name="Скобелева Карина" userId="a86e2030-b0a8-485d-bbf8-a6d9707670a7" providerId="ADAL" clId="{D9A2AF1B-A383-4D2C-88FC-E93AF34B4E7A}" dt="2022-02-11T19:07:54.054" v="317" actId="1076"/>
          <ac:grpSpMkLst>
            <pc:docMk/>
            <pc:sldMk cId="1872165584" sldId="265"/>
            <ac:grpSpMk id="41" creationId="{217342D9-D450-4900-B933-85AE7EA7A685}"/>
          </ac:grpSpMkLst>
        </pc:grpChg>
        <pc:grpChg chg="add mod">
          <ac:chgData name="Скобелева Карина" userId="a86e2030-b0a8-485d-bbf8-a6d9707670a7" providerId="ADAL" clId="{D9A2AF1B-A383-4D2C-88FC-E93AF34B4E7A}" dt="2022-02-11T19:07:54.054" v="317" actId="1076"/>
          <ac:grpSpMkLst>
            <pc:docMk/>
            <pc:sldMk cId="1872165584" sldId="265"/>
            <ac:grpSpMk id="44" creationId="{611DBDD8-B34B-4CC7-9C10-D0C5C313396E}"/>
          </ac:grpSpMkLst>
        </pc:grpChg>
        <pc:picChg chg="del">
          <ac:chgData name="Скобелева Карина" userId="a86e2030-b0a8-485d-bbf8-a6d9707670a7" providerId="ADAL" clId="{D9A2AF1B-A383-4D2C-88FC-E93AF34B4E7A}" dt="2022-02-11T19:06:43.069" v="248" actId="478"/>
          <ac:picMkLst>
            <pc:docMk/>
            <pc:sldMk cId="1872165584" sldId="265"/>
            <ac:picMk id="29" creationId="{98193DD2-D8B3-40E7-BF01-7A6364F9CFC3}"/>
          </ac:picMkLst>
        </pc:picChg>
        <pc:picChg chg="del">
          <ac:chgData name="Скобелева Карина" userId="a86e2030-b0a8-485d-bbf8-a6d9707670a7" providerId="ADAL" clId="{D9A2AF1B-A383-4D2C-88FC-E93AF34B4E7A}" dt="2022-02-11T19:06:43.069" v="248" actId="478"/>
          <ac:picMkLst>
            <pc:docMk/>
            <pc:sldMk cId="1872165584" sldId="265"/>
            <ac:picMk id="30" creationId="{08317072-32C9-4ED8-815E-21ED746FF73C}"/>
          </ac:picMkLst>
        </pc:picChg>
        <pc:picChg chg="del">
          <ac:chgData name="Скобелева Карина" userId="a86e2030-b0a8-485d-bbf8-a6d9707670a7" providerId="ADAL" clId="{D9A2AF1B-A383-4D2C-88FC-E93AF34B4E7A}" dt="2022-02-11T19:06:43.069" v="248" actId="478"/>
          <ac:picMkLst>
            <pc:docMk/>
            <pc:sldMk cId="1872165584" sldId="265"/>
            <ac:picMk id="31" creationId="{14E36906-631A-497B-9E13-8FAE630A026D}"/>
          </ac:picMkLst>
        </pc:picChg>
        <pc:picChg chg="del">
          <ac:chgData name="Скобелева Карина" userId="a86e2030-b0a8-485d-bbf8-a6d9707670a7" providerId="ADAL" clId="{D9A2AF1B-A383-4D2C-88FC-E93AF34B4E7A}" dt="2022-02-11T19:06:43.069" v="248" actId="478"/>
          <ac:picMkLst>
            <pc:docMk/>
            <pc:sldMk cId="1872165584" sldId="265"/>
            <ac:picMk id="32" creationId="{FAB2283E-464F-4CCF-9225-EA262C92F827}"/>
          </ac:picMkLst>
        </pc:picChg>
        <pc:picChg chg="mod">
          <ac:chgData name="Скобелева Карина" userId="a86e2030-b0a8-485d-bbf8-a6d9707670a7" providerId="ADAL" clId="{D9A2AF1B-A383-4D2C-88FC-E93AF34B4E7A}" dt="2022-02-11T19:06:46.261" v="250"/>
          <ac:picMkLst>
            <pc:docMk/>
            <pc:sldMk cId="1872165584" sldId="265"/>
            <ac:picMk id="36" creationId="{D246AECB-F683-4CAB-9266-42B7EAAFDC6E}"/>
          </ac:picMkLst>
        </pc:picChg>
        <pc:picChg chg="mod">
          <ac:chgData name="Скобелева Карина" userId="a86e2030-b0a8-485d-bbf8-a6d9707670a7" providerId="ADAL" clId="{D9A2AF1B-A383-4D2C-88FC-E93AF34B4E7A}" dt="2022-02-11T19:06:46.261" v="250"/>
          <ac:picMkLst>
            <pc:docMk/>
            <pc:sldMk cId="1872165584" sldId="265"/>
            <ac:picMk id="39" creationId="{89F070B1-6744-4A17-B97B-E6B76FDF578B}"/>
          </ac:picMkLst>
        </pc:picChg>
        <pc:picChg chg="mod">
          <ac:chgData name="Скобелева Карина" userId="a86e2030-b0a8-485d-bbf8-a6d9707670a7" providerId="ADAL" clId="{D9A2AF1B-A383-4D2C-88FC-E93AF34B4E7A}" dt="2022-02-11T19:06:46.261" v="250"/>
          <ac:picMkLst>
            <pc:docMk/>
            <pc:sldMk cId="1872165584" sldId="265"/>
            <ac:picMk id="42" creationId="{9705C04F-7FD5-4F44-991F-7223B8BF224C}"/>
          </ac:picMkLst>
        </pc:picChg>
        <pc:picChg chg="mod">
          <ac:chgData name="Скобелева Карина" userId="a86e2030-b0a8-485d-bbf8-a6d9707670a7" providerId="ADAL" clId="{D9A2AF1B-A383-4D2C-88FC-E93AF34B4E7A}" dt="2022-02-11T19:06:46.261" v="250"/>
          <ac:picMkLst>
            <pc:docMk/>
            <pc:sldMk cId="1872165584" sldId="265"/>
            <ac:picMk id="45" creationId="{040E59CD-E112-4132-B9E2-9DB4C2AB52A6}"/>
          </ac:picMkLst>
        </pc:picChg>
      </pc:sldChg>
      <pc:sldChg chg="addSp delSp modSp add mod delAnim modAnim">
        <pc:chgData name="Скобелева Карина" userId="a86e2030-b0a8-485d-bbf8-a6d9707670a7" providerId="ADAL" clId="{D9A2AF1B-A383-4D2C-88FC-E93AF34B4E7A}" dt="2022-02-11T19:10:37.896" v="373" actId="1035"/>
        <pc:sldMkLst>
          <pc:docMk/>
          <pc:sldMk cId="2996246237" sldId="266"/>
        </pc:sldMkLst>
        <pc:spChg chg="mod">
          <ac:chgData name="Скобелева Карина" userId="a86e2030-b0a8-485d-bbf8-a6d9707670a7" providerId="ADAL" clId="{D9A2AF1B-A383-4D2C-88FC-E93AF34B4E7A}" dt="2022-02-11T19:10:00.138" v="338" actId="255"/>
          <ac:spMkLst>
            <pc:docMk/>
            <pc:sldMk cId="2996246237" sldId="266"/>
            <ac:spMk id="19" creationId="{E9FE88A6-B498-444F-B378-6FDAF07ADE6D}"/>
          </ac:spMkLst>
        </pc:spChg>
        <pc:spChg chg="mod">
          <ac:chgData name="Скобелева Карина" userId="a86e2030-b0a8-485d-bbf8-a6d9707670a7" providerId="ADAL" clId="{D9A2AF1B-A383-4D2C-88FC-E93AF34B4E7A}" dt="2022-02-11T19:10:28.401" v="346" actId="20577"/>
          <ac:spMkLst>
            <pc:docMk/>
            <pc:sldMk cId="2996246237" sldId="266"/>
            <ac:spMk id="22" creationId="{C1E7F0AF-0D8E-4786-9045-60526C65B8BE}"/>
          </ac:spMkLst>
        </pc:spChg>
        <pc:spChg chg="mod">
          <ac:chgData name="Скобелева Карина" userId="a86e2030-b0a8-485d-bbf8-a6d9707670a7" providerId="ADAL" clId="{D9A2AF1B-A383-4D2C-88FC-E93AF34B4E7A}" dt="2022-02-11T19:10:09.528" v="341" actId="255"/>
          <ac:spMkLst>
            <pc:docMk/>
            <pc:sldMk cId="2996246237" sldId="266"/>
            <ac:spMk id="25" creationId="{A0379642-9FEE-4BA3-8EC6-79D7FF925C88}"/>
          </ac:spMkLst>
        </pc:spChg>
        <pc:spChg chg="mod">
          <ac:chgData name="Скобелева Карина" userId="a86e2030-b0a8-485d-bbf8-a6d9707670a7" providerId="ADAL" clId="{D9A2AF1B-A383-4D2C-88FC-E93AF34B4E7A}" dt="2022-02-11T19:10:23.465" v="345" actId="120"/>
          <ac:spMkLst>
            <pc:docMk/>
            <pc:sldMk cId="2996246237" sldId="266"/>
            <ac:spMk id="28" creationId="{8AE14373-370F-4883-B08E-3A478A02407E}"/>
          </ac:spMkLst>
        </pc:spChg>
        <pc:grpChg chg="add mod">
          <ac:chgData name="Скобелева Карина" userId="a86e2030-b0a8-485d-bbf8-a6d9707670a7" providerId="ADAL" clId="{D9A2AF1B-A383-4D2C-88FC-E93AF34B4E7A}" dt="2022-02-11T19:10:37.896" v="373" actId="1035"/>
          <ac:grpSpMkLst>
            <pc:docMk/>
            <pc:sldMk cId="2996246237" sldId="266"/>
            <ac:grpSpMk id="18" creationId="{6C7E73CC-43DA-48A0-8356-5FB5AF259B59}"/>
          </ac:grpSpMkLst>
        </pc:grpChg>
        <pc:grpChg chg="add mod">
          <ac:chgData name="Скобелева Карина" userId="a86e2030-b0a8-485d-bbf8-a6d9707670a7" providerId="ADAL" clId="{D9A2AF1B-A383-4D2C-88FC-E93AF34B4E7A}" dt="2022-02-11T19:10:37.896" v="373" actId="1035"/>
          <ac:grpSpMkLst>
            <pc:docMk/>
            <pc:sldMk cId="2996246237" sldId="266"/>
            <ac:grpSpMk id="21" creationId="{0F24B48B-37F5-40A4-A395-BC365EFB0256}"/>
          </ac:grpSpMkLst>
        </pc:grpChg>
        <pc:grpChg chg="add mod">
          <ac:chgData name="Скобелева Карина" userId="a86e2030-b0a8-485d-bbf8-a6d9707670a7" providerId="ADAL" clId="{D9A2AF1B-A383-4D2C-88FC-E93AF34B4E7A}" dt="2022-02-11T19:10:37.896" v="373" actId="1035"/>
          <ac:grpSpMkLst>
            <pc:docMk/>
            <pc:sldMk cId="2996246237" sldId="266"/>
            <ac:grpSpMk id="24" creationId="{FD86B153-9355-4B3B-AC7E-5B92907C9529}"/>
          </ac:grpSpMkLst>
        </pc:grpChg>
        <pc:grpChg chg="add mod">
          <ac:chgData name="Скобелева Карина" userId="a86e2030-b0a8-485d-bbf8-a6d9707670a7" providerId="ADAL" clId="{D9A2AF1B-A383-4D2C-88FC-E93AF34B4E7A}" dt="2022-02-11T19:10:37.896" v="373" actId="1035"/>
          <ac:grpSpMkLst>
            <pc:docMk/>
            <pc:sldMk cId="2996246237" sldId="266"/>
            <ac:grpSpMk id="27" creationId="{AC4EF0BD-1324-4A88-88B3-50D055DE8735}"/>
          </ac:grpSpMkLst>
        </pc:grpChg>
        <pc:grpChg chg="del">
          <ac:chgData name="Скобелева Карина" userId="a86e2030-b0a8-485d-bbf8-a6d9707670a7" providerId="ADAL" clId="{D9A2AF1B-A383-4D2C-88FC-E93AF34B4E7A}" dt="2022-02-11T19:09:31.313" v="331" actId="478"/>
          <ac:grpSpMkLst>
            <pc:docMk/>
            <pc:sldMk cId="2996246237" sldId="266"/>
            <ac:grpSpMk id="35" creationId="{A0FB2774-656E-4B52-B061-03C5B42E90DB}"/>
          </ac:grpSpMkLst>
        </pc:grpChg>
        <pc:grpChg chg="del">
          <ac:chgData name="Скобелева Карина" userId="a86e2030-b0a8-485d-bbf8-a6d9707670a7" providerId="ADAL" clId="{D9A2AF1B-A383-4D2C-88FC-E93AF34B4E7A}" dt="2022-02-11T19:09:33.451" v="332" actId="478"/>
          <ac:grpSpMkLst>
            <pc:docMk/>
            <pc:sldMk cId="2996246237" sldId="266"/>
            <ac:grpSpMk id="38" creationId="{C86865A5-3C66-47CA-B4B2-A1495BCBF1DB}"/>
          </ac:grpSpMkLst>
        </pc:grpChg>
        <pc:grpChg chg="del">
          <ac:chgData name="Скобелева Карина" userId="a86e2030-b0a8-485d-bbf8-a6d9707670a7" providerId="ADAL" clId="{D9A2AF1B-A383-4D2C-88FC-E93AF34B4E7A}" dt="2022-02-11T19:09:33.451" v="332" actId="478"/>
          <ac:grpSpMkLst>
            <pc:docMk/>
            <pc:sldMk cId="2996246237" sldId="266"/>
            <ac:grpSpMk id="41" creationId="{217342D9-D450-4900-B933-85AE7EA7A685}"/>
          </ac:grpSpMkLst>
        </pc:grpChg>
        <pc:grpChg chg="del">
          <ac:chgData name="Скобелева Карина" userId="a86e2030-b0a8-485d-bbf8-a6d9707670a7" providerId="ADAL" clId="{D9A2AF1B-A383-4D2C-88FC-E93AF34B4E7A}" dt="2022-02-11T19:09:33.451" v="332" actId="478"/>
          <ac:grpSpMkLst>
            <pc:docMk/>
            <pc:sldMk cId="2996246237" sldId="266"/>
            <ac:grpSpMk id="44" creationId="{611DBDD8-B34B-4CC7-9C10-D0C5C313396E}"/>
          </ac:grpSpMkLst>
        </pc:grpChg>
        <pc:picChg chg="mod">
          <ac:chgData name="Скобелева Карина" userId="a86e2030-b0a8-485d-bbf8-a6d9707670a7" providerId="ADAL" clId="{D9A2AF1B-A383-4D2C-88FC-E93AF34B4E7A}" dt="2022-02-11T19:09:35.861" v="333"/>
          <ac:picMkLst>
            <pc:docMk/>
            <pc:sldMk cId="2996246237" sldId="266"/>
            <ac:picMk id="20" creationId="{477DE8C5-A564-4022-96F1-FA01E76CABF3}"/>
          </ac:picMkLst>
        </pc:picChg>
        <pc:picChg chg="mod">
          <ac:chgData name="Скобелева Карина" userId="a86e2030-b0a8-485d-bbf8-a6d9707670a7" providerId="ADAL" clId="{D9A2AF1B-A383-4D2C-88FC-E93AF34B4E7A}" dt="2022-02-11T19:09:35.861" v="333"/>
          <ac:picMkLst>
            <pc:docMk/>
            <pc:sldMk cId="2996246237" sldId="266"/>
            <ac:picMk id="23" creationId="{5D723A38-103E-40FA-9BAA-602FBA3CDB06}"/>
          </ac:picMkLst>
        </pc:picChg>
        <pc:picChg chg="mod">
          <ac:chgData name="Скобелева Карина" userId="a86e2030-b0a8-485d-bbf8-a6d9707670a7" providerId="ADAL" clId="{D9A2AF1B-A383-4D2C-88FC-E93AF34B4E7A}" dt="2022-02-11T19:09:35.861" v="333"/>
          <ac:picMkLst>
            <pc:docMk/>
            <pc:sldMk cId="2996246237" sldId="266"/>
            <ac:picMk id="26" creationId="{0FB04423-17A6-43EC-9167-B268600770E8}"/>
          </ac:picMkLst>
        </pc:picChg>
        <pc:picChg chg="mod">
          <ac:chgData name="Скобелева Карина" userId="a86e2030-b0a8-485d-bbf8-a6d9707670a7" providerId="ADAL" clId="{D9A2AF1B-A383-4D2C-88FC-E93AF34B4E7A}" dt="2022-02-11T19:09:35.861" v="333"/>
          <ac:picMkLst>
            <pc:docMk/>
            <pc:sldMk cId="2996246237" sldId="266"/>
            <ac:picMk id="29" creationId="{DCEF869D-578A-49A2-A68D-0B058311FCE1}"/>
          </ac:picMkLst>
        </pc:picChg>
      </pc:sldChg>
      <pc:sldChg chg="addSp delSp modSp add mod delAnim modAnim">
        <pc:chgData name="Скобелева Карина" userId="a86e2030-b0a8-485d-bbf8-a6d9707670a7" providerId="ADAL" clId="{D9A2AF1B-A383-4D2C-88FC-E93AF34B4E7A}" dt="2022-02-11T19:13:17.119" v="442" actId="255"/>
        <pc:sldMkLst>
          <pc:docMk/>
          <pc:sldMk cId="1155244007" sldId="267"/>
        </pc:sldMkLst>
        <pc:spChg chg="add del mod">
          <ac:chgData name="Скобелева Карина" userId="a86e2030-b0a8-485d-bbf8-a6d9707670a7" providerId="ADAL" clId="{D9A2AF1B-A383-4D2C-88FC-E93AF34B4E7A}" dt="2022-02-11T19:12:46.696" v="429" actId="478"/>
          <ac:spMkLst>
            <pc:docMk/>
            <pc:sldMk cId="1155244007" sldId="267"/>
            <ac:spMk id="30" creationId="{E9F86588-43F9-429F-8E83-3469CCA64C44}"/>
          </ac:spMkLst>
        </pc:spChg>
        <pc:spChg chg="mod">
          <ac:chgData name="Скобелева Карина" userId="a86e2030-b0a8-485d-bbf8-a6d9707670a7" providerId="ADAL" clId="{D9A2AF1B-A383-4D2C-88FC-E93AF34B4E7A}" dt="2022-02-11T19:13:02.166" v="435" actId="255"/>
          <ac:spMkLst>
            <pc:docMk/>
            <pc:sldMk cId="1155244007" sldId="267"/>
            <ac:spMk id="33" creationId="{9A3BD1B0-9010-47CE-A5D2-D0D67DF7178C}"/>
          </ac:spMkLst>
        </pc:spChg>
        <pc:spChg chg="add mod">
          <ac:chgData name="Скобелева Карина" userId="a86e2030-b0a8-485d-bbf8-a6d9707670a7" providerId="ADAL" clId="{D9A2AF1B-A383-4D2C-88FC-E93AF34B4E7A}" dt="2022-02-11T19:12:57.825" v="433" actId="255"/>
          <ac:spMkLst>
            <pc:docMk/>
            <pc:sldMk cId="1155244007" sldId="267"/>
            <ac:spMk id="38" creationId="{070FC39D-C7C7-4F5D-864E-38AA06F302B0}"/>
          </ac:spMkLst>
        </pc:spChg>
        <pc:spChg chg="mod">
          <ac:chgData name="Скобелева Карина" userId="a86e2030-b0a8-485d-bbf8-a6d9707670a7" providerId="ADAL" clId="{D9A2AF1B-A383-4D2C-88FC-E93AF34B4E7A}" dt="2022-02-11T19:12:53.435" v="431" actId="255"/>
          <ac:spMkLst>
            <pc:docMk/>
            <pc:sldMk cId="1155244007" sldId="267"/>
            <ac:spMk id="42" creationId="{070156BE-1C1E-4C33-9BC6-388399D5718D}"/>
          </ac:spMkLst>
        </pc:spChg>
        <pc:spChg chg="add mod">
          <ac:chgData name="Скобелева Карина" userId="a86e2030-b0a8-485d-bbf8-a6d9707670a7" providerId="ADAL" clId="{D9A2AF1B-A383-4D2C-88FC-E93AF34B4E7A}" dt="2022-02-11T19:13:06.593" v="437" actId="255"/>
          <ac:spMkLst>
            <pc:docMk/>
            <pc:sldMk cId="1155244007" sldId="267"/>
            <ac:spMk id="43" creationId="{0A699BAA-4642-45E9-905D-5E5B17F65A89}"/>
          </ac:spMkLst>
        </pc:spChg>
        <pc:spChg chg="mod">
          <ac:chgData name="Скобелева Карина" userId="a86e2030-b0a8-485d-bbf8-a6d9707670a7" providerId="ADAL" clId="{D9A2AF1B-A383-4D2C-88FC-E93AF34B4E7A}" dt="2022-02-11T19:13:11.311" v="439" actId="255"/>
          <ac:spMkLst>
            <pc:docMk/>
            <pc:sldMk cId="1155244007" sldId="267"/>
            <ac:spMk id="46" creationId="{8F364106-5E96-4E1F-A849-7F5A46AAA7F6}"/>
          </ac:spMkLst>
        </pc:spChg>
        <pc:spChg chg="mod">
          <ac:chgData name="Скобелева Карина" userId="a86e2030-b0a8-485d-bbf8-a6d9707670a7" providerId="ADAL" clId="{D9A2AF1B-A383-4D2C-88FC-E93AF34B4E7A}" dt="2022-02-11T19:12:39.488" v="428" actId="20577"/>
          <ac:spMkLst>
            <pc:docMk/>
            <pc:sldMk cId="1155244007" sldId="267"/>
            <ac:spMk id="47" creationId="{CBC9E7DE-38FD-4CBD-995E-649FC7CE1989}"/>
          </ac:spMkLst>
        </pc:spChg>
        <pc:spChg chg="mod">
          <ac:chgData name="Скобелева Карина" userId="a86e2030-b0a8-485d-bbf8-a6d9707670a7" providerId="ADAL" clId="{D9A2AF1B-A383-4D2C-88FC-E93AF34B4E7A}" dt="2022-02-11T19:13:17.119" v="442" actId="255"/>
          <ac:spMkLst>
            <pc:docMk/>
            <pc:sldMk cId="1155244007" sldId="267"/>
            <ac:spMk id="53" creationId="{4E829AE4-839A-4D31-93CC-6944ABD2157E}"/>
          </ac:spMkLst>
        </pc:spChg>
        <pc:grpChg chg="del">
          <ac:chgData name="Скобелева Карина" userId="a86e2030-b0a8-485d-bbf8-a6d9707670a7" providerId="ADAL" clId="{D9A2AF1B-A383-4D2C-88FC-E93AF34B4E7A}" dt="2022-02-11T19:11:51.828" v="375" actId="478"/>
          <ac:grpSpMkLst>
            <pc:docMk/>
            <pc:sldMk cId="1155244007" sldId="267"/>
            <ac:grpSpMk id="18" creationId="{6C7E73CC-43DA-48A0-8356-5FB5AF259B59}"/>
          </ac:grpSpMkLst>
        </pc:grpChg>
        <pc:grpChg chg="del">
          <ac:chgData name="Скобелева Карина" userId="a86e2030-b0a8-485d-bbf8-a6d9707670a7" providerId="ADAL" clId="{D9A2AF1B-A383-4D2C-88FC-E93AF34B4E7A}" dt="2022-02-11T19:11:51.828" v="375" actId="478"/>
          <ac:grpSpMkLst>
            <pc:docMk/>
            <pc:sldMk cId="1155244007" sldId="267"/>
            <ac:grpSpMk id="21" creationId="{0F24B48B-37F5-40A4-A395-BC365EFB0256}"/>
          </ac:grpSpMkLst>
        </pc:grpChg>
        <pc:grpChg chg="del">
          <ac:chgData name="Скобелева Карина" userId="a86e2030-b0a8-485d-bbf8-a6d9707670a7" providerId="ADAL" clId="{D9A2AF1B-A383-4D2C-88FC-E93AF34B4E7A}" dt="2022-02-11T19:11:51.828" v="375" actId="478"/>
          <ac:grpSpMkLst>
            <pc:docMk/>
            <pc:sldMk cId="1155244007" sldId="267"/>
            <ac:grpSpMk id="24" creationId="{FD86B153-9355-4B3B-AC7E-5B92907C9529}"/>
          </ac:grpSpMkLst>
        </pc:grpChg>
        <pc:grpChg chg="del">
          <ac:chgData name="Скобелева Карина" userId="a86e2030-b0a8-485d-bbf8-a6d9707670a7" providerId="ADAL" clId="{D9A2AF1B-A383-4D2C-88FC-E93AF34B4E7A}" dt="2022-02-11T19:11:51.828" v="375" actId="478"/>
          <ac:grpSpMkLst>
            <pc:docMk/>
            <pc:sldMk cId="1155244007" sldId="267"/>
            <ac:grpSpMk id="27" creationId="{AC4EF0BD-1324-4A88-88B3-50D055DE8735}"/>
          </ac:grpSpMkLst>
        </pc:grpChg>
        <pc:grpChg chg="add mod">
          <ac:chgData name="Скобелева Карина" userId="a86e2030-b0a8-485d-bbf8-a6d9707670a7" providerId="ADAL" clId="{D9A2AF1B-A383-4D2C-88FC-E93AF34B4E7A}" dt="2022-02-11T19:11:54.767" v="376"/>
          <ac:grpSpMkLst>
            <pc:docMk/>
            <pc:sldMk cId="1155244007" sldId="267"/>
            <ac:grpSpMk id="31" creationId="{BCE55B94-EFB9-4D44-82C4-65DF80E046B0}"/>
          </ac:grpSpMkLst>
        </pc:grpChg>
        <pc:grpChg chg="add mod">
          <ac:chgData name="Скобелева Карина" userId="a86e2030-b0a8-485d-bbf8-a6d9707670a7" providerId="ADAL" clId="{D9A2AF1B-A383-4D2C-88FC-E93AF34B4E7A}" dt="2022-02-11T19:11:54.767" v="376"/>
          <ac:grpSpMkLst>
            <pc:docMk/>
            <pc:sldMk cId="1155244007" sldId="267"/>
            <ac:grpSpMk id="34" creationId="{25FE3F2C-4F98-4202-BA8B-48CD921C1C7E}"/>
          </ac:grpSpMkLst>
        </pc:grpChg>
        <pc:grpChg chg="add mod">
          <ac:chgData name="Скобелева Карина" userId="a86e2030-b0a8-485d-bbf8-a6d9707670a7" providerId="ADAL" clId="{D9A2AF1B-A383-4D2C-88FC-E93AF34B4E7A}" dt="2022-02-11T19:11:54.767" v="376"/>
          <ac:grpSpMkLst>
            <pc:docMk/>
            <pc:sldMk cId="1155244007" sldId="267"/>
            <ac:grpSpMk id="40" creationId="{F0008D00-0E7B-457C-92A7-70D2585D15E3}"/>
          </ac:grpSpMkLst>
        </pc:grpChg>
        <pc:grpChg chg="add mod">
          <ac:chgData name="Скобелева Карина" userId="a86e2030-b0a8-485d-bbf8-a6d9707670a7" providerId="ADAL" clId="{D9A2AF1B-A383-4D2C-88FC-E93AF34B4E7A}" dt="2022-02-11T19:11:54.767" v="376"/>
          <ac:grpSpMkLst>
            <pc:docMk/>
            <pc:sldMk cId="1155244007" sldId="267"/>
            <ac:grpSpMk id="45" creationId="{BCA1A39D-D3EE-4AE6-955B-FDE1B4E1F0DF}"/>
          </ac:grpSpMkLst>
        </pc:grpChg>
        <pc:grpChg chg="add mod">
          <ac:chgData name="Скобелева Карина" userId="a86e2030-b0a8-485d-bbf8-a6d9707670a7" providerId="ADAL" clId="{D9A2AF1B-A383-4D2C-88FC-E93AF34B4E7A}" dt="2022-02-11T19:11:54.767" v="376"/>
          <ac:grpSpMkLst>
            <pc:docMk/>
            <pc:sldMk cId="1155244007" sldId="267"/>
            <ac:grpSpMk id="51" creationId="{E2C2FEC7-8DD0-453C-A92A-A0237B722655}"/>
          </ac:grpSpMkLst>
        </pc:grpChg>
        <pc:picChg chg="mod">
          <ac:chgData name="Скобелева Карина" userId="a86e2030-b0a8-485d-bbf8-a6d9707670a7" providerId="ADAL" clId="{D9A2AF1B-A383-4D2C-88FC-E93AF34B4E7A}" dt="2022-02-11T19:11:54.767" v="376"/>
          <ac:picMkLst>
            <pc:docMk/>
            <pc:sldMk cId="1155244007" sldId="267"/>
            <ac:picMk id="32" creationId="{A1AC7E34-834B-4B89-BAA9-9520F1603EEF}"/>
          </ac:picMkLst>
        </pc:picChg>
        <pc:picChg chg="mod">
          <ac:chgData name="Скобелева Карина" userId="a86e2030-b0a8-485d-bbf8-a6d9707670a7" providerId="ADAL" clId="{D9A2AF1B-A383-4D2C-88FC-E93AF34B4E7A}" dt="2022-02-11T19:11:54.767" v="376"/>
          <ac:picMkLst>
            <pc:docMk/>
            <pc:sldMk cId="1155244007" sldId="267"/>
            <ac:picMk id="35" creationId="{9E07B526-A0E4-4232-BA48-70F7A6D3756B}"/>
          </ac:picMkLst>
        </pc:picChg>
        <pc:picChg chg="mod">
          <ac:chgData name="Скобелева Карина" userId="a86e2030-b0a8-485d-bbf8-a6d9707670a7" providerId="ADAL" clId="{D9A2AF1B-A383-4D2C-88FC-E93AF34B4E7A}" dt="2022-02-11T19:11:54.767" v="376"/>
          <ac:picMkLst>
            <pc:docMk/>
            <pc:sldMk cId="1155244007" sldId="267"/>
            <ac:picMk id="36" creationId="{F14A2CE3-43BF-459F-93FA-C3A7BD1DFC82}"/>
          </ac:picMkLst>
        </pc:picChg>
        <pc:picChg chg="mod">
          <ac:chgData name="Скобелева Карина" userId="a86e2030-b0a8-485d-bbf8-a6d9707670a7" providerId="ADAL" clId="{D9A2AF1B-A383-4D2C-88FC-E93AF34B4E7A}" dt="2022-02-11T19:11:54.767" v="376"/>
          <ac:picMkLst>
            <pc:docMk/>
            <pc:sldMk cId="1155244007" sldId="267"/>
            <ac:picMk id="37" creationId="{D04C7F5E-019D-4FCA-B6A1-F320C0D46EDC}"/>
          </ac:picMkLst>
        </pc:picChg>
        <pc:picChg chg="add mod">
          <ac:chgData name="Скобелева Карина" userId="a86e2030-b0a8-485d-bbf8-a6d9707670a7" providerId="ADAL" clId="{D9A2AF1B-A383-4D2C-88FC-E93AF34B4E7A}" dt="2022-02-11T19:11:54.767" v="376"/>
          <ac:picMkLst>
            <pc:docMk/>
            <pc:sldMk cId="1155244007" sldId="267"/>
            <ac:picMk id="39" creationId="{671631B9-31D3-4847-96B8-2A7255D6BDF1}"/>
          </ac:picMkLst>
        </pc:picChg>
        <pc:picChg chg="mod">
          <ac:chgData name="Скобелева Карина" userId="a86e2030-b0a8-485d-bbf8-a6d9707670a7" providerId="ADAL" clId="{D9A2AF1B-A383-4D2C-88FC-E93AF34B4E7A}" dt="2022-02-11T19:11:54.767" v="376"/>
          <ac:picMkLst>
            <pc:docMk/>
            <pc:sldMk cId="1155244007" sldId="267"/>
            <ac:picMk id="41" creationId="{EB007673-8ED5-4D66-B9D7-5A3F6A9A80AA}"/>
          </ac:picMkLst>
        </pc:picChg>
        <pc:picChg chg="add mod">
          <ac:chgData name="Скобелева Карина" userId="a86e2030-b0a8-485d-bbf8-a6d9707670a7" providerId="ADAL" clId="{D9A2AF1B-A383-4D2C-88FC-E93AF34B4E7A}" dt="2022-02-11T19:11:54.767" v="376"/>
          <ac:picMkLst>
            <pc:docMk/>
            <pc:sldMk cId="1155244007" sldId="267"/>
            <ac:picMk id="44" creationId="{23E3A39A-F5F4-43B5-8B48-80DE9E75E54D}"/>
          </ac:picMkLst>
        </pc:picChg>
        <pc:picChg chg="mod">
          <ac:chgData name="Скобелева Карина" userId="a86e2030-b0a8-485d-bbf8-a6d9707670a7" providerId="ADAL" clId="{D9A2AF1B-A383-4D2C-88FC-E93AF34B4E7A}" dt="2022-02-11T19:11:54.767" v="376"/>
          <ac:picMkLst>
            <pc:docMk/>
            <pc:sldMk cId="1155244007" sldId="267"/>
            <ac:picMk id="48" creationId="{5B2A3683-FE45-4797-A18D-925DC60A560D}"/>
          </ac:picMkLst>
        </pc:picChg>
        <pc:picChg chg="add mod">
          <ac:chgData name="Скобелева Карина" userId="a86e2030-b0a8-485d-bbf8-a6d9707670a7" providerId="ADAL" clId="{D9A2AF1B-A383-4D2C-88FC-E93AF34B4E7A}" dt="2022-02-11T19:11:54.767" v="376"/>
          <ac:picMkLst>
            <pc:docMk/>
            <pc:sldMk cId="1155244007" sldId="267"/>
            <ac:picMk id="49" creationId="{5B833050-6C42-4F04-9D8B-6E10EAEA93DD}"/>
          </ac:picMkLst>
        </pc:picChg>
        <pc:picChg chg="add mod">
          <ac:chgData name="Скобелева Карина" userId="a86e2030-b0a8-485d-bbf8-a6d9707670a7" providerId="ADAL" clId="{D9A2AF1B-A383-4D2C-88FC-E93AF34B4E7A}" dt="2022-02-11T19:11:54.767" v="376"/>
          <ac:picMkLst>
            <pc:docMk/>
            <pc:sldMk cId="1155244007" sldId="267"/>
            <ac:picMk id="50" creationId="{3CBA8F50-084A-4FAC-B2BA-ABBCA1850A31}"/>
          </ac:picMkLst>
        </pc:picChg>
        <pc:picChg chg="mod">
          <ac:chgData name="Скобелева Карина" userId="a86e2030-b0a8-485d-bbf8-a6d9707670a7" providerId="ADAL" clId="{D9A2AF1B-A383-4D2C-88FC-E93AF34B4E7A}" dt="2022-02-11T19:11:54.767" v="376"/>
          <ac:picMkLst>
            <pc:docMk/>
            <pc:sldMk cId="1155244007" sldId="267"/>
            <ac:picMk id="52" creationId="{65CC670F-ED64-4644-AD8D-F01D2090C2C6}"/>
          </ac:picMkLst>
        </pc:picChg>
        <pc:picChg chg="add mod">
          <ac:chgData name="Скобелева Карина" userId="a86e2030-b0a8-485d-bbf8-a6d9707670a7" providerId="ADAL" clId="{D9A2AF1B-A383-4D2C-88FC-E93AF34B4E7A}" dt="2022-02-11T19:11:54.767" v="376"/>
          <ac:picMkLst>
            <pc:docMk/>
            <pc:sldMk cId="1155244007" sldId="267"/>
            <ac:picMk id="54" creationId="{513AD0A8-D646-4A75-9471-90F2F3E2FC79}"/>
          </ac:picMkLst>
        </pc:picChg>
        <pc:picChg chg="add mod">
          <ac:chgData name="Скобелева Карина" userId="a86e2030-b0a8-485d-bbf8-a6d9707670a7" providerId="ADAL" clId="{D9A2AF1B-A383-4D2C-88FC-E93AF34B4E7A}" dt="2022-02-11T19:11:54.767" v="376"/>
          <ac:picMkLst>
            <pc:docMk/>
            <pc:sldMk cId="1155244007" sldId="267"/>
            <ac:picMk id="55" creationId="{526D8EE1-FB46-44C3-B61F-334D1B491E35}"/>
          </ac:picMkLst>
        </pc:picChg>
      </pc:sldChg>
      <pc:sldChg chg="addSp delSp modSp add mod delAnim modAnim">
        <pc:chgData name="Скобелева Карина" userId="a86e2030-b0a8-485d-bbf8-a6d9707670a7" providerId="ADAL" clId="{D9A2AF1B-A383-4D2C-88FC-E93AF34B4E7A}" dt="2022-02-11T19:15:26.016" v="474" actId="255"/>
        <pc:sldMkLst>
          <pc:docMk/>
          <pc:sldMk cId="1103448561" sldId="268"/>
        </pc:sldMkLst>
        <pc:spChg chg="add del mod">
          <ac:chgData name="Скобелева Карина" userId="a86e2030-b0a8-485d-bbf8-a6d9707670a7" providerId="ADAL" clId="{D9A2AF1B-A383-4D2C-88FC-E93AF34B4E7A}" dt="2022-02-11T19:14:20.441" v="461" actId="478"/>
          <ac:spMkLst>
            <pc:docMk/>
            <pc:sldMk cId="1103448561" sldId="268"/>
            <ac:spMk id="30" creationId="{00097E54-83D2-49B3-AD27-7276318E800A}"/>
          </ac:spMkLst>
        </pc:spChg>
        <pc:spChg chg="del">
          <ac:chgData name="Скобелева Карина" userId="a86e2030-b0a8-485d-bbf8-a6d9707670a7" providerId="ADAL" clId="{D9A2AF1B-A383-4D2C-88FC-E93AF34B4E7A}" dt="2022-02-11T19:14:02.290" v="457" actId="478"/>
          <ac:spMkLst>
            <pc:docMk/>
            <pc:sldMk cId="1103448561" sldId="268"/>
            <ac:spMk id="38" creationId="{070FC39D-C7C7-4F5D-864E-38AA06F302B0}"/>
          </ac:spMkLst>
        </pc:spChg>
        <pc:spChg chg="del">
          <ac:chgData name="Скобелева Карина" userId="a86e2030-b0a8-485d-bbf8-a6d9707670a7" providerId="ADAL" clId="{D9A2AF1B-A383-4D2C-88FC-E93AF34B4E7A}" dt="2022-02-11T19:14:02.290" v="457" actId="478"/>
          <ac:spMkLst>
            <pc:docMk/>
            <pc:sldMk cId="1103448561" sldId="268"/>
            <ac:spMk id="43" creationId="{0A699BAA-4642-45E9-905D-5E5B17F65A89}"/>
          </ac:spMkLst>
        </pc:spChg>
        <pc:spChg chg="mod">
          <ac:chgData name="Скобелева Карина" userId="a86e2030-b0a8-485d-bbf8-a6d9707670a7" providerId="ADAL" clId="{D9A2AF1B-A383-4D2C-88FC-E93AF34B4E7A}" dt="2022-02-11T19:13:46.689" v="456" actId="20577"/>
          <ac:spMkLst>
            <pc:docMk/>
            <pc:sldMk cId="1103448561" sldId="268"/>
            <ac:spMk id="47" creationId="{CBC9E7DE-38FD-4CBD-995E-649FC7CE1989}"/>
          </ac:spMkLst>
        </pc:spChg>
        <pc:spChg chg="mod">
          <ac:chgData name="Скобелева Карина" userId="a86e2030-b0a8-485d-bbf8-a6d9707670a7" providerId="ADAL" clId="{D9A2AF1B-A383-4D2C-88FC-E93AF34B4E7A}" dt="2022-02-11T19:15:04.905" v="470" actId="20577"/>
          <ac:spMkLst>
            <pc:docMk/>
            <pc:sldMk cId="1103448561" sldId="268"/>
            <ac:spMk id="58" creationId="{26C24365-938E-4E4A-95DE-530735020996}"/>
          </ac:spMkLst>
        </pc:spChg>
        <pc:spChg chg="mod">
          <ac:chgData name="Скобелева Карина" userId="a86e2030-b0a8-485d-bbf8-a6d9707670a7" providerId="ADAL" clId="{D9A2AF1B-A383-4D2C-88FC-E93AF34B4E7A}" dt="2022-02-11T19:15:13.817" v="472" actId="20577"/>
          <ac:spMkLst>
            <pc:docMk/>
            <pc:sldMk cId="1103448561" sldId="268"/>
            <ac:spMk id="61" creationId="{398C4A07-00C2-4E9E-A214-2062811F45CE}"/>
          </ac:spMkLst>
        </pc:spChg>
        <pc:spChg chg="mod">
          <ac:chgData name="Скобелева Карина" userId="a86e2030-b0a8-485d-bbf8-a6d9707670a7" providerId="ADAL" clId="{D9A2AF1B-A383-4D2C-88FC-E93AF34B4E7A}" dt="2022-02-11T19:15:21.234" v="473" actId="255"/>
          <ac:spMkLst>
            <pc:docMk/>
            <pc:sldMk cId="1103448561" sldId="268"/>
            <ac:spMk id="64" creationId="{7572A739-47A6-40F3-B95C-07CCF3355A10}"/>
          </ac:spMkLst>
        </pc:spChg>
        <pc:spChg chg="mod">
          <ac:chgData name="Скобелева Карина" userId="a86e2030-b0a8-485d-bbf8-a6d9707670a7" providerId="ADAL" clId="{D9A2AF1B-A383-4D2C-88FC-E93AF34B4E7A}" dt="2022-02-11T19:15:26.016" v="474" actId="255"/>
          <ac:spMkLst>
            <pc:docMk/>
            <pc:sldMk cId="1103448561" sldId="268"/>
            <ac:spMk id="67" creationId="{F246C642-AF19-4F05-A515-ADDCAD3C02CE}"/>
          </ac:spMkLst>
        </pc:spChg>
        <pc:grpChg chg="del">
          <ac:chgData name="Скобелева Карина" userId="a86e2030-b0a8-485d-bbf8-a6d9707670a7" providerId="ADAL" clId="{D9A2AF1B-A383-4D2C-88FC-E93AF34B4E7A}" dt="2022-02-11T19:14:02.290" v="457" actId="478"/>
          <ac:grpSpMkLst>
            <pc:docMk/>
            <pc:sldMk cId="1103448561" sldId="268"/>
            <ac:grpSpMk id="31" creationId="{BCE55B94-EFB9-4D44-82C4-65DF80E046B0}"/>
          </ac:grpSpMkLst>
        </pc:grpChg>
        <pc:grpChg chg="del">
          <ac:chgData name="Скобелева Карина" userId="a86e2030-b0a8-485d-bbf8-a6d9707670a7" providerId="ADAL" clId="{D9A2AF1B-A383-4D2C-88FC-E93AF34B4E7A}" dt="2022-02-11T19:14:02.290" v="457" actId="478"/>
          <ac:grpSpMkLst>
            <pc:docMk/>
            <pc:sldMk cId="1103448561" sldId="268"/>
            <ac:grpSpMk id="34" creationId="{25FE3F2C-4F98-4202-BA8B-48CD921C1C7E}"/>
          </ac:grpSpMkLst>
        </pc:grpChg>
        <pc:grpChg chg="del">
          <ac:chgData name="Скобелева Карина" userId="a86e2030-b0a8-485d-bbf8-a6d9707670a7" providerId="ADAL" clId="{D9A2AF1B-A383-4D2C-88FC-E93AF34B4E7A}" dt="2022-02-11T19:14:02.290" v="457" actId="478"/>
          <ac:grpSpMkLst>
            <pc:docMk/>
            <pc:sldMk cId="1103448561" sldId="268"/>
            <ac:grpSpMk id="40" creationId="{F0008D00-0E7B-457C-92A7-70D2585D15E3}"/>
          </ac:grpSpMkLst>
        </pc:grpChg>
        <pc:grpChg chg="del">
          <ac:chgData name="Скобелева Карина" userId="a86e2030-b0a8-485d-bbf8-a6d9707670a7" providerId="ADAL" clId="{D9A2AF1B-A383-4D2C-88FC-E93AF34B4E7A}" dt="2022-02-11T19:14:02.290" v="457" actId="478"/>
          <ac:grpSpMkLst>
            <pc:docMk/>
            <pc:sldMk cId="1103448561" sldId="268"/>
            <ac:grpSpMk id="45" creationId="{BCA1A39D-D3EE-4AE6-955B-FDE1B4E1F0DF}"/>
          </ac:grpSpMkLst>
        </pc:grpChg>
        <pc:grpChg chg="del">
          <ac:chgData name="Скобелева Карина" userId="a86e2030-b0a8-485d-bbf8-a6d9707670a7" providerId="ADAL" clId="{D9A2AF1B-A383-4D2C-88FC-E93AF34B4E7A}" dt="2022-02-11T19:14:02.290" v="457" actId="478"/>
          <ac:grpSpMkLst>
            <pc:docMk/>
            <pc:sldMk cId="1103448561" sldId="268"/>
            <ac:grpSpMk id="51" creationId="{E2C2FEC7-8DD0-453C-A92A-A0237B722655}"/>
          </ac:grpSpMkLst>
        </pc:grpChg>
        <pc:grpChg chg="add mod">
          <ac:chgData name="Скобелева Карина" userId="a86e2030-b0a8-485d-bbf8-a6d9707670a7" providerId="ADAL" clId="{D9A2AF1B-A383-4D2C-88FC-E93AF34B4E7A}" dt="2022-02-11T19:14:10.400" v="459" actId="1076"/>
          <ac:grpSpMkLst>
            <pc:docMk/>
            <pc:sldMk cId="1103448561" sldId="268"/>
            <ac:grpSpMk id="56" creationId="{7AA8784D-4E03-471B-9CFE-B52C0CE05F74}"/>
          </ac:grpSpMkLst>
        </pc:grpChg>
        <pc:grpChg chg="add mod">
          <ac:chgData name="Скобелева Карина" userId="a86e2030-b0a8-485d-bbf8-a6d9707670a7" providerId="ADAL" clId="{D9A2AF1B-A383-4D2C-88FC-E93AF34B4E7A}" dt="2022-02-11T19:14:10.400" v="459" actId="1076"/>
          <ac:grpSpMkLst>
            <pc:docMk/>
            <pc:sldMk cId="1103448561" sldId="268"/>
            <ac:grpSpMk id="59" creationId="{9EAC0D76-440D-4A23-8B3C-71E12AAE3EE5}"/>
          </ac:grpSpMkLst>
        </pc:grpChg>
        <pc:grpChg chg="add mod">
          <ac:chgData name="Скобелева Карина" userId="a86e2030-b0a8-485d-bbf8-a6d9707670a7" providerId="ADAL" clId="{D9A2AF1B-A383-4D2C-88FC-E93AF34B4E7A}" dt="2022-02-11T19:14:10.400" v="459" actId="1076"/>
          <ac:grpSpMkLst>
            <pc:docMk/>
            <pc:sldMk cId="1103448561" sldId="268"/>
            <ac:grpSpMk id="62" creationId="{D2A8A550-C7FA-4C13-8A13-6B5BA58FA18E}"/>
          </ac:grpSpMkLst>
        </pc:grpChg>
        <pc:grpChg chg="add mod">
          <ac:chgData name="Скобелева Карина" userId="a86e2030-b0a8-485d-bbf8-a6d9707670a7" providerId="ADAL" clId="{D9A2AF1B-A383-4D2C-88FC-E93AF34B4E7A}" dt="2022-02-11T19:14:52.090" v="468" actId="14100"/>
          <ac:grpSpMkLst>
            <pc:docMk/>
            <pc:sldMk cId="1103448561" sldId="268"/>
            <ac:grpSpMk id="65" creationId="{A5EE8FC0-28EE-4961-8303-7903CAE31B24}"/>
          </ac:grpSpMkLst>
        </pc:grpChg>
        <pc:picChg chg="del">
          <ac:chgData name="Скобелева Карина" userId="a86e2030-b0a8-485d-bbf8-a6d9707670a7" providerId="ADAL" clId="{D9A2AF1B-A383-4D2C-88FC-E93AF34B4E7A}" dt="2022-02-11T19:14:02.290" v="457" actId="478"/>
          <ac:picMkLst>
            <pc:docMk/>
            <pc:sldMk cId="1103448561" sldId="268"/>
            <ac:picMk id="39" creationId="{671631B9-31D3-4847-96B8-2A7255D6BDF1}"/>
          </ac:picMkLst>
        </pc:picChg>
        <pc:picChg chg="del">
          <ac:chgData name="Скобелева Карина" userId="a86e2030-b0a8-485d-bbf8-a6d9707670a7" providerId="ADAL" clId="{D9A2AF1B-A383-4D2C-88FC-E93AF34B4E7A}" dt="2022-02-11T19:14:02.290" v="457" actId="478"/>
          <ac:picMkLst>
            <pc:docMk/>
            <pc:sldMk cId="1103448561" sldId="268"/>
            <ac:picMk id="44" creationId="{23E3A39A-F5F4-43B5-8B48-80DE9E75E54D}"/>
          </ac:picMkLst>
        </pc:picChg>
        <pc:picChg chg="del">
          <ac:chgData name="Скобелева Карина" userId="a86e2030-b0a8-485d-bbf8-a6d9707670a7" providerId="ADAL" clId="{D9A2AF1B-A383-4D2C-88FC-E93AF34B4E7A}" dt="2022-02-11T19:14:02.290" v="457" actId="478"/>
          <ac:picMkLst>
            <pc:docMk/>
            <pc:sldMk cId="1103448561" sldId="268"/>
            <ac:picMk id="49" creationId="{5B833050-6C42-4F04-9D8B-6E10EAEA93DD}"/>
          </ac:picMkLst>
        </pc:picChg>
        <pc:picChg chg="del">
          <ac:chgData name="Скобелева Карина" userId="a86e2030-b0a8-485d-bbf8-a6d9707670a7" providerId="ADAL" clId="{D9A2AF1B-A383-4D2C-88FC-E93AF34B4E7A}" dt="2022-02-11T19:14:02.290" v="457" actId="478"/>
          <ac:picMkLst>
            <pc:docMk/>
            <pc:sldMk cId="1103448561" sldId="268"/>
            <ac:picMk id="50" creationId="{3CBA8F50-084A-4FAC-B2BA-ABBCA1850A31}"/>
          </ac:picMkLst>
        </pc:picChg>
        <pc:picChg chg="del">
          <ac:chgData name="Скобелева Карина" userId="a86e2030-b0a8-485d-bbf8-a6d9707670a7" providerId="ADAL" clId="{D9A2AF1B-A383-4D2C-88FC-E93AF34B4E7A}" dt="2022-02-11T19:14:02.290" v="457" actId="478"/>
          <ac:picMkLst>
            <pc:docMk/>
            <pc:sldMk cId="1103448561" sldId="268"/>
            <ac:picMk id="54" creationId="{513AD0A8-D646-4A75-9471-90F2F3E2FC79}"/>
          </ac:picMkLst>
        </pc:picChg>
        <pc:picChg chg="del">
          <ac:chgData name="Скобелева Карина" userId="a86e2030-b0a8-485d-bbf8-a6d9707670a7" providerId="ADAL" clId="{D9A2AF1B-A383-4D2C-88FC-E93AF34B4E7A}" dt="2022-02-11T19:14:02.290" v="457" actId="478"/>
          <ac:picMkLst>
            <pc:docMk/>
            <pc:sldMk cId="1103448561" sldId="268"/>
            <ac:picMk id="55" creationId="{526D8EE1-FB46-44C3-B61F-334D1B491E35}"/>
          </ac:picMkLst>
        </pc:picChg>
        <pc:picChg chg="mod">
          <ac:chgData name="Скобелева Карина" userId="a86e2030-b0a8-485d-bbf8-a6d9707670a7" providerId="ADAL" clId="{D9A2AF1B-A383-4D2C-88FC-E93AF34B4E7A}" dt="2022-02-11T19:14:03.557" v="458"/>
          <ac:picMkLst>
            <pc:docMk/>
            <pc:sldMk cId="1103448561" sldId="268"/>
            <ac:picMk id="57" creationId="{D23841A4-BA1B-4C53-A4EC-AF1AC1DA7841}"/>
          </ac:picMkLst>
        </pc:picChg>
        <pc:picChg chg="mod">
          <ac:chgData name="Скобелева Карина" userId="a86e2030-b0a8-485d-bbf8-a6d9707670a7" providerId="ADAL" clId="{D9A2AF1B-A383-4D2C-88FC-E93AF34B4E7A}" dt="2022-02-11T19:14:03.557" v="458"/>
          <ac:picMkLst>
            <pc:docMk/>
            <pc:sldMk cId="1103448561" sldId="268"/>
            <ac:picMk id="60" creationId="{66D5739B-5B7C-4F46-A96C-50A3E48B6F8B}"/>
          </ac:picMkLst>
        </pc:picChg>
        <pc:picChg chg="mod">
          <ac:chgData name="Скобелева Карина" userId="a86e2030-b0a8-485d-bbf8-a6d9707670a7" providerId="ADAL" clId="{D9A2AF1B-A383-4D2C-88FC-E93AF34B4E7A}" dt="2022-02-11T19:14:03.557" v="458"/>
          <ac:picMkLst>
            <pc:docMk/>
            <pc:sldMk cId="1103448561" sldId="268"/>
            <ac:picMk id="63" creationId="{3A58F6F5-5338-46B4-9FC4-2F052288F7A7}"/>
          </ac:picMkLst>
        </pc:picChg>
        <pc:picChg chg="mod">
          <ac:chgData name="Скобелева Карина" userId="a86e2030-b0a8-485d-bbf8-a6d9707670a7" providerId="ADAL" clId="{D9A2AF1B-A383-4D2C-88FC-E93AF34B4E7A}" dt="2022-02-11T19:14:03.557" v="458"/>
          <ac:picMkLst>
            <pc:docMk/>
            <pc:sldMk cId="1103448561" sldId="268"/>
            <ac:picMk id="66" creationId="{026C016D-AD3B-4354-A222-60B864CBDD78}"/>
          </ac:picMkLst>
        </pc:picChg>
      </pc:sldChg>
      <pc:sldChg chg="addSp delSp modSp add mod delAnim modAnim">
        <pc:chgData name="Скобелева Карина" userId="a86e2030-b0a8-485d-bbf8-a6d9707670a7" providerId="ADAL" clId="{D9A2AF1B-A383-4D2C-88FC-E93AF34B4E7A}" dt="2022-02-11T19:17:17.082" v="492" actId="207"/>
        <pc:sldMkLst>
          <pc:docMk/>
          <pc:sldMk cId="2468643796" sldId="269"/>
        </pc:sldMkLst>
        <pc:spChg chg="add mod">
          <ac:chgData name="Скобелева Карина" userId="a86e2030-b0a8-485d-bbf8-a6d9707670a7" providerId="ADAL" clId="{D9A2AF1B-A383-4D2C-88FC-E93AF34B4E7A}" dt="2022-02-11T19:16:30.042" v="480" actId="1076"/>
          <ac:spMkLst>
            <pc:docMk/>
            <pc:sldMk cId="2468643796" sldId="269"/>
            <ac:spMk id="18" creationId="{1B63FD3B-8F51-4629-A65C-0FA6C0C1EB19}"/>
          </ac:spMkLst>
        </pc:spChg>
        <pc:spChg chg="mod">
          <ac:chgData name="Скобелева Карина" userId="a86e2030-b0a8-485d-bbf8-a6d9707670a7" providerId="ADAL" clId="{D9A2AF1B-A383-4D2C-88FC-E93AF34B4E7A}" dt="2022-02-11T19:16:51.043" v="483" actId="255"/>
          <ac:spMkLst>
            <pc:docMk/>
            <pc:sldMk cId="2468643796" sldId="269"/>
            <ac:spMk id="21" creationId="{73914FB1-5630-4FB5-B984-4DED9603DD1B}"/>
          </ac:spMkLst>
        </pc:spChg>
        <pc:spChg chg="add mod">
          <ac:chgData name="Скобелева Карина" userId="a86e2030-b0a8-485d-bbf8-a6d9707670a7" providerId="ADAL" clId="{D9A2AF1B-A383-4D2C-88FC-E93AF34B4E7A}" dt="2022-02-11T19:16:55.795" v="485" actId="255"/>
          <ac:spMkLst>
            <pc:docMk/>
            <pc:sldMk cId="2468643796" sldId="269"/>
            <ac:spMk id="26" creationId="{29852DFC-223E-4A11-8EA5-40D9A7D8AA54}"/>
          </ac:spMkLst>
        </pc:spChg>
        <pc:spChg chg="mod">
          <ac:chgData name="Скобелева Карина" userId="a86e2030-b0a8-485d-bbf8-a6d9707670a7" providerId="ADAL" clId="{D9A2AF1B-A383-4D2C-88FC-E93AF34B4E7A}" dt="2022-02-11T19:16:59.874" v="486" actId="207"/>
          <ac:spMkLst>
            <pc:docMk/>
            <pc:sldMk cId="2468643796" sldId="269"/>
            <ac:spMk id="30" creationId="{31DF242E-9B03-4A1F-AF16-B5602651BF9E}"/>
          </ac:spMkLst>
        </pc:spChg>
        <pc:spChg chg="add mod">
          <ac:chgData name="Скобелева Карина" userId="a86e2030-b0a8-485d-bbf8-a6d9707670a7" providerId="ADAL" clId="{D9A2AF1B-A383-4D2C-88FC-E93AF34B4E7A}" dt="2022-02-11T19:17:06.812" v="488" actId="207"/>
          <ac:spMkLst>
            <pc:docMk/>
            <pc:sldMk cId="2468643796" sldId="269"/>
            <ac:spMk id="32" creationId="{5FE4FA76-02DE-4B57-A55F-CEEE8ADC50BF}"/>
          </ac:spMkLst>
        </pc:spChg>
        <pc:spChg chg="mod">
          <ac:chgData name="Скобелева Карина" userId="a86e2030-b0a8-485d-bbf8-a6d9707670a7" providerId="ADAL" clId="{D9A2AF1B-A383-4D2C-88FC-E93AF34B4E7A}" dt="2022-02-11T19:17:12.437" v="490" actId="255"/>
          <ac:spMkLst>
            <pc:docMk/>
            <pc:sldMk cId="2468643796" sldId="269"/>
            <ac:spMk id="36" creationId="{106A34D0-7BE1-4311-B6EC-27AFDAA9AF81}"/>
          </ac:spMkLst>
        </pc:spChg>
        <pc:spChg chg="mod">
          <ac:chgData name="Скобелева Карина" userId="a86e2030-b0a8-485d-bbf8-a6d9707670a7" providerId="ADAL" clId="{D9A2AF1B-A383-4D2C-88FC-E93AF34B4E7A}" dt="2022-02-11T19:17:17.082" v="492" actId="207"/>
          <ac:spMkLst>
            <pc:docMk/>
            <pc:sldMk cId="2468643796" sldId="269"/>
            <ac:spMk id="40" creationId="{71E96099-FDF2-4DEB-B555-9270FB39A2B1}"/>
          </ac:spMkLst>
        </pc:spChg>
        <pc:spChg chg="del">
          <ac:chgData name="Скобелева Карина" userId="a86e2030-b0a8-485d-bbf8-a6d9707670a7" providerId="ADAL" clId="{D9A2AF1B-A383-4D2C-88FC-E93AF34B4E7A}" dt="2022-02-11T19:16:35.241" v="481" actId="478"/>
          <ac:spMkLst>
            <pc:docMk/>
            <pc:sldMk cId="2468643796" sldId="269"/>
            <ac:spMk id="47" creationId="{CBC9E7DE-38FD-4CBD-995E-649FC7CE1989}"/>
          </ac:spMkLst>
        </pc:spChg>
        <pc:grpChg chg="add mod">
          <ac:chgData name="Скобелева Карина" userId="a86e2030-b0a8-485d-bbf8-a6d9707670a7" providerId="ADAL" clId="{D9A2AF1B-A383-4D2C-88FC-E93AF34B4E7A}" dt="2022-02-11T19:16:18.342" v="477"/>
          <ac:grpSpMkLst>
            <pc:docMk/>
            <pc:sldMk cId="2468643796" sldId="269"/>
            <ac:grpSpMk id="19" creationId="{64BF7E77-EF61-408D-A67B-2027D2DBF879}"/>
          </ac:grpSpMkLst>
        </pc:grpChg>
        <pc:grpChg chg="add mod">
          <ac:chgData name="Скобелева Карина" userId="a86e2030-b0a8-485d-bbf8-a6d9707670a7" providerId="ADAL" clId="{D9A2AF1B-A383-4D2C-88FC-E93AF34B4E7A}" dt="2022-02-11T19:16:18.342" v="477"/>
          <ac:grpSpMkLst>
            <pc:docMk/>
            <pc:sldMk cId="2468643796" sldId="269"/>
            <ac:grpSpMk id="22" creationId="{8AE1F633-C669-40E1-8B20-3B1A21CBFB6F}"/>
          </ac:grpSpMkLst>
        </pc:grpChg>
        <pc:grpChg chg="add mod">
          <ac:chgData name="Скобелева Карина" userId="a86e2030-b0a8-485d-bbf8-a6d9707670a7" providerId="ADAL" clId="{D9A2AF1B-A383-4D2C-88FC-E93AF34B4E7A}" dt="2022-02-11T19:16:18.342" v="477"/>
          <ac:grpSpMkLst>
            <pc:docMk/>
            <pc:sldMk cId="2468643796" sldId="269"/>
            <ac:grpSpMk id="28" creationId="{B3DA723D-5C63-49E6-B8CD-A9A1B89B0DE7}"/>
          </ac:grpSpMkLst>
        </pc:grpChg>
        <pc:grpChg chg="add mod">
          <ac:chgData name="Скобелева Карина" userId="a86e2030-b0a8-485d-bbf8-a6d9707670a7" providerId="ADAL" clId="{D9A2AF1B-A383-4D2C-88FC-E93AF34B4E7A}" dt="2022-02-11T19:16:18.342" v="477"/>
          <ac:grpSpMkLst>
            <pc:docMk/>
            <pc:sldMk cId="2468643796" sldId="269"/>
            <ac:grpSpMk id="34" creationId="{4B629691-FD49-4B95-B5DC-E604B64C577B}"/>
          </ac:grpSpMkLst>
        </pc:grpChg>
        <pc:grpChg chg="add mod">
          <ac:chgData name="Скобелева Карина" userId="a86e2030-b0a8-485d-bbf8-a6d9707670a7" providerId="ADAL" clId="{D9A2AF1B-A383-4D2C-88FC-E93AF34B4E7A}" dt="2022-02-11T19:16:18.342" v="477"/>
          <ac:grpSpMkLst>
            <pc:docMk/>
            <pc:sldMk cId="2468643796" sldId="269"/>
            <ac:grpSpMk id="38" creationId="{33B0875A-D885-49D0-8FC7-375A995071FA}"/>
          </ac:grpSpMkLst>
        </pc:grpChg>
        <pc:grpChg chg="del">
          <ac:chgData name="Скобелева Карина" userId="a86e2030-b0a8-485d-bbf8-a6d9707670a7" providerId="ADAL" clId="{D9A2AF1B-A383-4D2C-88FC-E93AF34B4E7A}" dt="2022-02-11T19:16:17.259" v="476" actId="478"/>
          <ac:grpSpMkLst>
            <pc:docMk/>
            <pc:sldMk cId="2468643796" sldId="269"/>
            <ac:grpSpMk id="56" creationId="{7AA8784D-4E03-471B-9CFE-B52C0CE05F74}"/>
          </ac:grpSpMkLst>
        </pc:grpChg>
        <pc:grpChg chg="del">
          <ac:chgData name="Скобелева Карина" userId="a86e2030-b0a8-485d-bbf8-a6d9707670a7" providerId="ADAL" clId="{D9A2AF1B-A383-4D2C-88FC-E93AF34B4E7A}" dt="2022-02-11T19:16:17.259" v="476" actId="478"/>
          <ac:grpSpMkLst>
            <pc:docMk/>
            <pc:sldMk cId="2468643796" sldId="269"/>
            <ac:grpSpMk id="59" creationId="{9EAC0D76-440D-4A23-8B3C-71E12AAE3EE5}"/>
          </ac:grpSpMkLst>
        </pc:grpChg>
        <pc:grpChg chg="del">
          <ac:chgData name="Скобелева Карина" userId="a86e2030-b0a8-485d-bbf8-a6d9707670a7" providerId="ADAL" clId="{D9A2AF1B-A383-4D2C-88FC-E93AF34B4E7A}" dt="2022-02-11T19:16:17.259" v="476" actId="478"/>
          <ac:grpSpMkLst>
            <pc:docMk/>
            <pc:sldMk cId="2468643796" sldId="269"/>
            <ac:grpSpMk id="62" creationId="{D2A8A550-C7FA-4C13-8A13-6B5BA58FA18E}"/>
          </ac:grpSpMkLst>
        </pc:grpChg>
        <pc:grpChg chg="del">
          <ac:chgData name="Скобелева Карина" userId="a86e2030-b0a8-485d-bbf8-a6d9707670a7" providerId="ADAL" clId="{D9A2AF1B-A383-4D2C-88FC-E93AF34B4E7A}" dt="2022-02-11T19:16:17.259" v="476" actId="478"/>
          <ac:grpSpMkLst>
            <pc:docMk/>
            <pc:sldMk cId="2468643796" sldId="269"/>
            <ac:grpSpMk id="65" creationId="{A5EE8FC0-28EE-4961-8303-7903CAE31B24}"/>
          </ac:grpSpMkLst>
        </pc:grpChg>
        <pc:picChg chg="mod">
          <ac:chgData name="Скобелева Карина" userId="a86e2030-b0a8-485d-bbf8-a6d9707670a7" providerId="ADAL" clId="{D9A2AF1B-A383-4D2C-88FC-E93AF34B4E7A}" dt="2022-02-11T19:16:18.342" v="477"/>
          <ac:picMkLst>
            <pc:docMk/>
            <pc:sldMk cId="2468643796" sldId="269"/>
            <ac:picMk id="20" creationId="{C7CEC4F3-33CF-4767-8449-2DB9A9D1C455}"/>
          </ac:picMkLst>
        </pc:picChg>
        <pc:picChg chg="mod">
          <ac:chgData name="Скобелева Карина" userId="a86e2030-b0a8-485d-bbf8-a6d9707670a7" providerId="ADAL" clId="{D9A2AF1B-A383-4D2C-88FC-E93AF34B4E7A}" dt="2022-02-11T19:16:18.342" v="477"/>
          <ac:picMkLst>
            <pc:docMk/>
            <pc:sldMk cId="2468643796" sldId="269"/>
            <ac:picMk id="23" creationId="{6FB84BB5-54C7-4199-8D0A-673E8847F76C}"/>
          </ac:picMkLst>
        </pc:picChg>
        <pc:picChg chg="mod">
          <ac:chgData name="Скобелева Карина" userId="a86e2030-b0a8-485d-bbf8-a6d9707670a7" providerId="ADAL" clId="{D9A2AF1B-A383-4D2C-88FC-E93AF34B4E7A}" dt="2022-02-11T19:16:18.342" v="477"/>
          <ac:picMkLst>
            <pc:docMk/>
            <pc:sldMk cId="2468643796" sldId="269"/>
            <ac:picMk id="24" creationId="{0AA0426C-4164-4042-BDDD-3AA6A2E2B348}"/>
          </ac:picMkLst>
        </pc:picChg>
        <pc:picChg chg="mod">
          <ac:chgData name="Скобелева Карина" userId="a86e2030-b0a8-485d-bbf8-a6d9707670a7" providerId="ADAL" clId="{D9A2AF1B-A383-4D2C-88FC-E93AF34B4E7A}" dt="2022-02-11T19:16:18.342" v="477"/>
          <ac:picMkLst>
            <pc:docMk/>
            <pc:sldMk cId="2468643796" sldId="269"/>
            <ac:picMk id="25" creationId="{5B6A902A-2F10-4A90-B4E5-AC9770CA9299}"/>
          </ac:picMkLst>
        </pc:picChg>
        <pc:picChg chg="add mod">
          <ac:chgData name="Скобелева Карина" userId="a86e2030-b0a8-485d-bbf8-a6d9707670a7" providerId="ADAL" clId="{D9A2AF1B-A383-4D2C-88FC-E93AF34B4E7A}" dt="2022-02-11T19:16:18.342" v="477"/>
          <ac:picMkLst>
            <pc:docMk/>
            <pc:sldMk cId="2468643796" sldId="269"/>
            <ac:picMk id="27" creationId="{4E259074-9D19-4034-9B04-A5746EB40861}"/>
          </ac:picMkLst>
        </pc:picChg>
        <pc:picChg chg="mod">
          <ac:chgData name="Скобелева Карина" userId="a86e2030-b0a8-485d-bbf8-a6d9707670a7" providerId="ADAL" clId="{D9A2AF1B-A383-4D2C-88FC-E93AF34B4E7A}" dt="2022-02-11T19:16:18.342" v="477"/>
          <ac:picMkLst>
            <pc:docMk/>
            <pc:sldMk cId="2468643796" sldId="269"/>
            <ac:picMk id="29" creationId="{F490C26C-A064-4B0C-811D-82BBF0707E16}"/>
          </ac:picMkLst>
        </pc:picChg>
        <pc:picChg chg="add mod">
          <ac:chgData name="Скобелева Карина" userId="a86e2030-b0a8-485d-bbf8-a6d9707670a7" providerId="ADAL" clId="{D9A2AF1B-A383-4D2C-88FC-E93AF34B4E7A}" dt="2022-02-11T19:16:18.342" v="477"/>
          <ac:picMkLst>
            <pc:docMk/>
            <pc:sldMk cId="2468643796" sldId="269"/>
            <ac:picMk id="31" creationId="{80993960-848B-4BE5-9A1D-D7B61E38A8BB}"/>
          </ac:picMkLst>
        </pc:picChg>
        <pc:picChg chg="add mod">
          <ac:chgData name="Скобелева Карина" userId="a86e2030-b0a8-485d-bbf8-a6d9707670a7" providerId="ADAL" clId="{D9A2AF1B-A383-4D2C-88FC-E93AF34B4E7A}" dt="2022-02-11T19:16:18.342" v="477"/>
          <ac:picMkLst>
            <pc:docMk/>
            <pc:sldMk cId="2468643796" sldId="269"/>
            <ac:picMk id="33" creationId="{A9F7E67A-49CF-4BEB-BF96-94C145144863}"/>
          </ac:picMkLst>
        </pc:picChg>
        <pc:picChg chg="mod">
          <ac:chgData name="Скобелева Карина" userId="a86e2030-b0a8-485d-bbf8-a6d9707670a7" providerId="ADAL" clId="{D9A2AF1B-A383-4D2C-88FC-E93AF34B4E7A}" dt="2022-02-11T19:16:18.342" v="477"/>
          <ac:picMkLst>
            <pc:docMk/>
            <pc:sldMk cId="2468643796" sldId="269"/>
            <ac:picMk id="35" creationId="{654C3E37-7991-455D-BD68-6A55C1168257}"/>
          </ac:picMkLst>
        </pc:picChg>
        <pc:picChg chg="add mod">
          <ac:chgData name="Скобелева Карина" userId="a86e2030-b0a8-485d-bbf8-a6d9707670a7" providerId="ADAL" clId="{D9A2AF1B-A383-4D2C-88FC-E93AF34B4E7A}" dt="2022-02-11T19:16:18.342" v="477"/>
          <ac:picMkLst>
            <pc:docMk/>
            <pc:sldMk cId="2468643796" sldId="269"/>
            <ac:picMk id="37" creationId="{B7FEAF6C-013B-4D52-839F-02E6ED77CF75}"/>
          </ac:picMkLst>
        </pc:picChg>
        <pc:picChg chg="mod">
          <ac:chgData name="Скобелева Карина" userId="a86e2030-b0a8-485d-bbf8-a6d9707670a7" providerId="ADAL" clId="{D9A2AF1B-A383-4D2C-88FC-E93AF34B4E7A}" dt="2022-02-11T19:16:18.342" v="477"/>
          <ac:picMkLst>
            <pc:docMk/>
            <pc:sldMk cId="2468643796" sldId="269"/>
            <ac:picMk id="39" creationId="{6B7B118E-B72A-4D49-A20D-09DB89AD4977}"/>
          </ac:picMkLst>
        </pc:picChg>
        <pc:picChg chg="add mod">
          <ac:chgData name="Скобелева Карина" userId="a86e2030-b0a8-485d-bbf8-a6d9707670a7" providerId="ADAL" clId="{D9A2AF1B-A383-4D2C-88FC-E93AF34B4E7A}" dt="2022-02-11T19:16:18.342" v="477"/>
          <ac:picMkLst>
            <pc:docMk/>
            <pc:sldMk cId="2468643796" sldId="269"/>
            <ac:picMk id="41" creationId="{4F800E71-D9CA-4CB9-B540-47D128A0ACFF}"/>
          </ac:picMkLst>
        </pc:picChg>
        <pc:picChg chg="add mod">
          <ac:chgData name="Скобелева Карина" userId="a86e2030-b0a8-485d-bbf8-a6d9707670a7" providerId="ADAL" clId="{D9A2AF1B-A383-4D2C-88FC-E93AF34B4E7A}" dt="2022-02-11T19:16:18.342" v="477"/>
          <ac:picMkLst>
            <pc:docMk/>
            <pc:sldMk cId="2468643796" sldId="269"/>
            <ac:picMk id="42" creationId="{B37F3DA8-F30D-4F8A-A9E1-F23069468116}"/>
          </ac:picMkLst>
        </pc:picChg>
      </pc:sldChg>
      <pc:sldChg chg="addSp delSp modSp add mod delAnim">
        <pc:chgData name="Скобелева Карина" userId="a86e2030-b0a8-485d-bbf8-a6d9707670a7" providerId="ADAL" clId="{D9A2AF1B-A383-4D2C-88FC-E93AF34B4E7A}" dt="2022-02-11T19:20:38.332" v="531" actId="948"/>
        <pc:sldMkLst>
          <pc:docMk/>
          <pc:sldMk cId="2152976084" sldId="270"/>
        </pc:sldMkLst>
        <pc:spChg chg="del">
          <ac:chgData name="Скобелева Карина" userId="a86e2030-b0a8-485d-bbf8-a6d9707670a7" providerId="ADAL" clId="{D9A2AF1B-A383-4D2C-88FC-E93AF34B4E7A}" dt="2022-02-11T19:17:49.024" v="495" actId="478"/>
          <ac:spMkLst>
            <pc:docMk/>
            <pc:sldMk cId="2152976084" sldId="270"/>
            <ac:spMk id="18" creationId="{1B63FD3B-8F51-4629-A65C-0FA6C0C1EB19}"/>
          </ac:spMkLst>
        </pc:spChg>
        <pc:spChg chg="del">
          <ac:chgData name="Скобелева Карина" userId="a86e2030-b0a8-485d-bbf8-a6d9707670a7" providerId="ADAL" clId="{D9A2AF1B-A383-4D2C-88FC-E93AF34B4E7A}" dt="2022-02-11T19:17:47.385" v="494" actId="478"/>
          <ac:spMkLst>
            <pc:docMk/>
            <pc:sldMk cId="2152976084" sldId="270"/>
            <ac:spMk id="26" creationId="{29852DFC-223E-4A11-8EA5-40D9A7D8AA54}"/>
          </ac:spMkLst>
        </pc:spChg>
        <pc:spChg chg="del">
          <ac:chgData name="Скобелева Карина" userId="a86e2030-b0a8-485d-bbf8-a6d9707670a7" providerId="ADAL" clId="{D9A2AF1B-A383-4D2C-88FC-E93AF34B4E7A}" dt="2022-02-11T19:17:47.385" v="494" actId="478"/>
          <ac:spMkLst>
            <pc:docMk/>
            <pc:sldMk cId="2152976084" sldId="270"/>
            <ac:spMk id="32" creationId="{5FE4FA76-02DE-4B57-A55F-CEEE8ADC50BF}"/>
          </ac:spMkLst>
        </pc:spChg>
        <pc:spChg chg="add mod">
          <ac:chgData name="Скобелева Карина" userId="a86e2030-b0a8-485d-bbf8-a6d9707670a7" providerId="ADAL" clId="{D9A2AF1B-A383-4D2C-88FC-E93AF34B4E7A}" dt="2022-02-11T19:19:02.290" v="513" actId="1076"/>
          <ac:spMkLst>
            <pc:docMk/>
            <pc:sldMk cId="2152976084" sldId="270"/>
            <ac:spMk id="43" creationId="{3F96545C-5BEC-489D-AFF4-DA42420EFC67}"/>
          </ac:spMkLst>
        </pc:spChg>
        <pc:spChg chg="add mod">
          <ac:chgData name="Скобелева Карина" userId="a86e2030-b0a8-485d-bbf8-a6d9707670a7" providerId="ADAL" clId="{D9A2AF1B-A383-4D2C-88FC-E93AF34B4E7A}" dt="2022-02-11T19:20:08" v="526" actId="1076"/>
          <ac:spMkLst>
            <pc:docMk/>
            <pc:sldMk cId="2152976084" sldId="270"/>
            <ac:spMk id="45" creationId="{DA80A24C-95EE-4622-998B-D38592096480}"/>
          </ac:spMkLst>
        </pc:spChg>
        <pc:spChg chg="add mod">
          <ac:chgData name="Скобелева Карина" userId="a86e2030-b0a8-485d-bbf8-a6d9707670a7" providerId="ADAL" clId="{D9A2AF1B-A383-4D2C-88FC-E93AF34B4E7A}" dt="2022-02-11T19:20:38.332" v="531" actId="948"/>
          <ac:spMkLst>
            <pc:docMk/>
            <pc:sldMk cId="2152976084" sldId="270"/>
            <ac:spMk id="46" creationId="{B198527B-7305-4D80-8AFE-435BD777122A}"/>
          </ac:spMkLst>
        </pc:spChg>
        <pc:spChg chg="add mod">
          <ac:chgData name="Скобелева Карина" userId="a86e2030-b0a8-485d-bbf8-a6d9707670a7" providerId="ADAL" clId="{D9A2AF1B-A383-4D2C-88FC-E93AF34B4E7A}" dt="2022-02-11T19:20:08" v="526" actId="1076"/>
          <ac:spMkLst>
            <pc:docMk/>
            <pc:sldMk cId="2152976084" sldId="270"/>
            <ac:spMk id="47" creationId="{31699F78-45E9-43D9-B881-C8F2089EEEDD}"/>
          </ac:spMkLst>
        </pc:spChg>
        <pc:grpChg chg="del">
          <ac:chgData name="Скобелева Карина" userId="a86e2030-b0a8-485d-bbf8-a6d9707670a7" providerId="ADAL" clId="{D9A2AF1B-A383-4D2C-88FC-E93AF34B4E7A}" dt="2022-02-11T19:17:51.546" v="496" actId="478"/>
          <ac:grpSpMkLst>
            <pc:docMk/>
            <pc:sldMk cId="2152976084" sldId="270"/>
            <ac:grpSpMk id="19" creationId="{64BF7E77-EF61-408D-A67B-2027D2DBF879}"/>
          </ac:grpSpMkLst>
        </pc:grpChg>
        <pc:grpChg chg="del">
          <ac:chgData name="Скобелева Карина" userId="a86e2030-b0a8-485d-bbf8-a6d9707670a7" providerId="ADAL" clId="{D9A2AF1B-A383-4D2C-88FC-E93AF34B4E7A}" dt="2022-02-11T19:17:47.385" v="494" actId="478"/>
          <ac:grpSpMkLst>
            <pc:docMk/>
            <pc:sldMk cId="2152976084" sldId="270"/>
            <ac:grpSpMk id="22" creationId="{8AE1F633-C669-40E1-8B20-3B1A21CBFB6F}"/>
          </ac:grpSpMkLst>
        </pc:grpChg>
        <pc:grpChg chg="del">
          <ac:chgData name="Скобелева Карина" userId="a86e2030-b0a8-485d-bbf8-a6d9707670a7" providerId="ADAL" clId="{D9A2AF1B-A383-4D2C-88FC-E93AF34B4E7A}" dt="2022-02-11T19:17:47.385" v="494" actId="478"/>
          <ac:grpSpMkLst>
            <pc:docMk/>
            <pc:sldMk cId="2152976084" sldId="270"/>
            <ac:grpSpMk id="28" creationId="{B3DA723D-5C63-49E6-B8CD-A9A1B89B0DE7}"/>
          </ac:grpSpMkLst>
        </pc:grpChg>
        <pc:grpChg chg="del">
          <ac:chgData name="Скобелева Карина" userId="a86e2030-b0a8-485d-bbf8-a6d9707670a7" providerId="ADAL" clId="{D9A2AF1B-A383-4D2C-88FC-E93AF34B4E7A}" dt="2022-02-11T19:17:47.385" v="494" actId="478"/>
          <ac:grpSpMkLst>
            <pc:docMk/>
            <pc:sldMk cId="2152976084" sldId="270"/>
            <ac:grpSpMk id="34" creationId="{4B629691-FD49-4B95-B5DC-E604B64C577B}"/>
          </ac:grpSpMkLst>
        </pc:grpChg>
        <pc:grpChg chg="del">
          <ac:chgData name="Скобелева Карина" userId="a86e2030-b0a8-485d-bbf8-a6d9707670a7" providerId="ADAL" clId="{D9A2AF1B-A383-4D2C-88FC-E93AF34B4E7A}" dt="2022-02-11T19:17:47.385" v="494" actId="478"/>
          <ac:grpSpMkLst>
            <pc:docMk/>
            <pc:sldMk cId="2152976084" sldId="270"/>
            <ac:grpSpMk id="38" creationId="{33B0875A-D885-49D0-8FC7-375A995071FA}"/>
          </ac:grpSpMkLst>
        </pc:grpChg>
        <pc:picChg chg="del">
          <ac:chgData name="Скобелева Карина" userId="a86e2030-b0a8-485d-bbf8-a6d9707670a7" providerId="ADAL" clId="{D9A2AF1B-A383-4D2C-88FC-E93AF34B4E7A}" dt="2022-02-11T19:17:47.385" v="494" actId="478"/>
          <ac:picMkLst>
            <pc:docMk/>
            <pc:sldMk cId="2152976084" sldId="270"/>
            <ac:picMk id="27" creationId="{4E259074-9D19-4034-9B04-A5746EB40861}"/>
          </ac:picMkLst>
        </pc:picChg>
        <pc:picChg chg="del">
          <ac:chgData name="Скобелева Карина" userId="a86e2030-b0a8-485d-bbf8-a6d9707670a7" providerId="ADAL" clId="{D9A2AF1B-A383-4D2C-88FC-E93AF34B4E7A}" dt="2022-02-11T19:17:47.385" v="494" actId="478"/>
          <ac:picMkLst>
            <pc:docMk/>
            <pc:sldMk cId="2152976084" sldId="270"/>
            <ac:picMk id="31" creationId="{80993960-848B-4BE5-9A1D-D7B61E38A8BB}"/>
          </ac:picMkLst>
        </pc:picChg>
        <pc:picChg chg="del">
          <ac:chgData name="Скобелева Карина" userId="a86e2030-b0a8-485d-bbf8-a6d9707670a7" providerId="ADAL" clId="{D9A2AF1B-A383-4D2C-88FC-E93AF34B4E7A}" dt="2022-02-11T19:17:47.385" v="494" actId="478"/>
          <ac:picMkLst>
            <pc:docMk/>
            <pc:sldMk cId="2152976084" sldId="270"/>
            <ac:picMk id="33" creationId="{A9F7E67A-49CF-4BEB-BF96-94C145144863}"/>
          </ac:picMkLst>
        </pc:picChg>
        <pc:picChg chg="del">
          <ac:chgData name="Скобелева Карина" userId="a86e2030-b0a8-485d-bbf8-a6d9707670a7" providerId="ADAL" clId="{D9A2AF1B-A383-4D2C-88FC-E93AF34B4E7A}" dt="2022-02-11T19:17:47.385" v="494" actId="478"/>
          <ac:picMkLst>
            <pc:docMk/>
            <pc:sldMk cId="2152976084" sldId="270"/>
            <ac:picMk id="37" creationId="{B7FEAF6C-013B-4D52-839F-02E6ED77CF75}"/>
          </ac:picMkLst>
        </pc:picChg>
        <pc:picChg chg="del">
          <ac:chgData name="Скобелева Карина" userId="a86e2030-b0a8-485d-bbf8-a6d9707670a7" providerId="ADAL" clId="{D9A2AF1B-A383-4D2C-88FC-E93AF34B4E7A}" dt="2022-02-11T19:17:47.385" v="494" actId="478"/>
          <ac:picMkLst>
            <pc:docMk/>
            <pc:sldMk cId="2152976084" sldId="270"/>
            <ac:picMk id="41" creationId="{4F800E71-D9CA-4CB9-B540-47D128A0ACFF}"/>
          </ac:picMkLst>
        </pc:picChg>
        <pc:picChg chg="del">
          <ac:chgData name="Скобелева Карина" userId="a86e2030-b0a8-485d-bbf8-a6d9707670a7" providerId="ADAL" clId="{D9A2AF1B-A383-4D2C-88FC-E93AF34B4E7A}" dt="2022-02-11T19:17:47.385" v="494" actId="478"/>
          <ac:picMkLst>
            <pc:docMk/>
            <pc:sldMk cId="2152976084" sldId="270"/>
            <ac:picMk id="42" creationId="{B37F3DA8-F30D-4F8A-A9E1-F23069468116}"/>
          </ac:picMkLst>
        </pc:picChg>
        <pc:picChg chg="add mod">
          <ac:chgData name="Скобелева Карина" userId="a86e2030-b0a8-485d-bbf8-a6d9707670a7" providerId="ADAL" clId="{D9A2AF1B-A383-4D2C-88FC-E93AF34B4E7A}" dt="2022-02-11T19:20:13.378" v="528" actId="14100"/>
          <ac:picMkLst>
            <pc:docMk/>
            <pc:sldMk cId="2152976084" sldId="270"/>
            <ac:picMk id="44" creationId="{3CF61A06-21F5-461E-AF3C-0067CF297CD2}"/>
          </ac:picMkLst>
        </pc:picChg>
      </pc:sldChg>
      <pc:sldChg chg="addSp delSp modSp add mod modAnim">
        <pc:chgData name="Скобелева Карина" userId="a86e2030-b0a8-485d-bbf8-a6d9707670a7" providerId="ADAL" clId="{D9A2AF1B-A383-4D2C-88FC-E93AF34B4E7A}" dt="2022-02-11T19:26:28.881" v="603" actId="207"/>
        <pc:sldMkLst>
          <pc:docMk/>
          <pc:sldMk cId="1901025332" sldId="271"/>
        </pc:sldMkLst>
        <pc:spChg chg="add del mod">
          <ac:chgData name="Скобелева Карина" userId="a86e2030-b0a8-485d-bbf8-a6d9707670a7" providerId="ADAL" clId="{D9A2AF1B-A383-4D2C-88FC-E93AF34B4E7A}" dt="2022-02-11T19:25:01.152" v="584" actId="478"/>
          <ac:spMkLst>
            <pc:docMk/>
            <pc:sldMk cId="1901025332" sldId="271"/>
            <ac:spMk id="10" creationId="{AEBF1CA3-CF36-468F-9E7E-ECABCCFF37CC}"/>
          </ac:spMkLst>
        </pc:spChg>
        <pc:spChg chg="add del mod">
          <ac:chgData name="Скобелева Карина" userId="a86e2030-b0a8-485d-bbf8-a6d9707670a7" providerId="ADAL" clId="{D9A2AF1B-A383-4D2C-88FC-E93AF34B4E7A}" dt="2022-02-11T19:25:02.832" v="585" actId="478"/>
          <ac:spMkLst>
            <pc:docMk/>
            <pc:sldMk cId="1901025332" sldId="271"/>
            <ac:spMk id="13" creationId="{6620C490-D6C0-40E8-AF9B-35861813137D}"/>
          </ac:spMkLst>
        </pc:spChg>
        <pc:spChg chg="add mod">
          <ac:chgData name="Скобелева Карина" userId="a86e2030-b0a8-485d-bbf8-a6d9707670a7" providerId="ADAL" clId="{D9A2AF1B-A383-4D2C-88FC-E93AF34B4E7A}" dt="2022-02-11T19:25:46.408" v="591" actId="255"/>
          <ac:spMkLst>
            <pc:docMk/>
            <pc:sldMk cId="1901025332" sldId="271"/>
            <ac:spMk id="17" creationId="{71FEF5ED-AE97-450C-9EFD-17CA5A98C42D}"/>
          </ac:spMkLst>
        </pc:spChg>
        <pc:spChg chg="add mod">
          <ac:chgData name="Скобелева Карина" userId="a86e2030-b0a8-485d-bbf8-a6d9707670a7" providerId="ADAL" clId="{D9A2AF1B-A383-4D2C-88FC-E93AF34B4E7A}" dt="2022-02-11T19:26:28.881" v="603" actId="207"/>
          <ac:spMkLst>
            <pc:docMk/>
            <pc:sldMk cId="1901025332" sldId="271"/>
            <ac:spMk id="18" creationId="{5FEE1765-C52E-43F7-9292-9A4AFE5A4648}"/>
          </ac:spMkLst>
        </pc:spChg>
        <pc:spChg chg="mod">
          <ac:chgData name="Скобелева Карина" userId="a86e2030-b0a8-485d-bbf8-a6d9707670a7" providerId="ADAL" clId="{D9A2AF1B-A383-4D2C-88FC-E93AF34B4E7A}" dt="2022-02-11T19:25:58.604" v="593" actId="255"/>
          <ac:spMkLst>
            <pc:docMk/>
            <pc:sldMk cId="1901025332" sldId="271"/>
            <ac:spMk id="21" creationId="{D64A542B-7DA0-4039-BD61-D405DF947A66}"/>
          </ac:spMkLst>
        </pc:spChg>
        <pc:spChg chg="mod">
          <ac:chgData name="Скобелева Карина" userId="a86e2030-b0a8-485d-bbf8-a6d9707670a7" providerId="ADAL" clId="{D9A2AF1B-A383-4D2C-88FC-E93AF34B4E7A}" dt="2022-02-11T19:26:26.552" v="602" actId="207"/>
          <ac:spMkLst>
            <pc:docMk/>
            <pc:sldMk cId="1901025332" sldId="271"/>
            <ac:spMk id="25" creationId="{7989626F-E42E-4846-B939-B3CFFAE0BBA6}"/>
          </ac:spMkLst>
        </pc:spChg>
        <pc:spChg chg="mod">
          <ac:chgData name="Скобелева Карина" userId="a86e2030-b0a8-485d-bbf8-a6d9707670a7" providerId="ADAL" clId="{D9A2AF1B-A383-4D2C-88FC-E93AF34B4E7A}" dt="2022-02-11T19:25:18.622" v="586"/>
          <ac:spMkLst>
            <pc:docMk/>
            <pc:sldMk cId="1901025332" sldId="271"/>
            <ac:spMk id="26" creationId="{9C3E4895-9C7E-43AB-A2C8-C80327B00533}"/>
          </ac:spMkLst>
        </pc:spChg>
        <pc:spChg chg="mod">
          <ac:chgData name="Скобелева Карина" userId="a86e2030-b0a8-485d-bbf8-a6d9707670a7" providerId="ADAL" clId="{D9A2AF1B-A383-4D2C-88FC-E93AF34B4E7A}" dt="2022-02-11T19:25:18.622" v="586"/>
          <ac:spMkLst>
            <pc:docMk/>
            <pc:sldMk cId="1901025332" sldId="271"/>
            <ac:spMk id="27" creationId="{93EEA08F-C817-45D3-8846-C01C0180066A}"/>
          </ac:spMkLst>
        </pc:spChg>
        <pc:spChg chg="mod">
          <ac:chgData name="Скобелева Карина" userId="a86e2030-b0a8-485d-bbf8-a6d9707670a7" providerId="ADAL" clId="{D9A2AF1B-A383-4D2C-88FC-E93AF34B4E7A}" dt="2022-02-11T19:25:18.622" v="586"/>
          <ac:spMkLst>
            <pc:docMk/>
            <pc:sldMk cId="1901025332" sldId="271"/>
            <ac:spMk id="28" creationId="{CB39DDD2-35E1-48A9-9C95-563D4BAE0490}"/>
          </ac:spMkLst>
        </pc:spChg>
        <pc:spChg chg="mod">
          <ac:chgData name="Скобелева Карина" userId="a86e2030-b0a8-485d-bbf8-a6d9707670a7" providerId="ADAL" clId="{D9A2AF1B-A383-4D2C-88FC-E93AF34B4E7A}" dt="2022-02-11T19:25:18.622" v="586"/>
          <ac:spMkLst>
            <pc:docMk/>
            <pc:sldMk cId="1901025332" sldId="271"/>
            <ac:spMk id="29" creationId="{BBB38CF8-A544-4DF5-A5C6-DA187EE15A5B}"/>
          </ac:spMkLst>
        </pc:spChg>
        <pc:spChg chg="mod">
          <ac:chgData name="Скобелева Карина" userId="a86e2030-b0a8-485d-bbf8-a6d9707670a7" providerId="ADAL" clId="{D9A2AF1B-A383-4D2C-88FC-E93AF34B4E7A}" dt="2022-02-11T19:25:18.622" v="586"/>
          <ac:spMkLst>
            <pc:docMk/>
            <pc:sldMk cId="1901025332" sldId="271"/>
            <ac:spMk id="30" creationId="{F2F4969A-9EC9-419C-AD30-B5442E17E191}"/>
          </ac:spMkLst>
        </pc:spChg>
        <pc:spChg chg="mod">
          <ac:chgData name="Скобелева Карина" userId="a86e2030-b0a8-485d-bbf8-a6d9707670a7" providerId="ADAL" clId="{D9A2AF1B-A383-4D2C-88FC-E93AF34B4E7A}" dt="2022-02-11T19:25:18.622" v="586"/>
          <ac:spMkLst>
            <pc:docMk/>
            <pc:sldMk cId="1901025332" sldId="271"/>
            <ac:spMk id="31" creationId="{43E4B319-D277-4F15-9600-3C85A278873A}"/>
          </ac:spMkLst>
        </pc:spChg>
        <pc:spChg chg="add mod">
          <ac:chgData name="Скобелева Карина" userId="a86e2030-b0a8-485d-bbf8-a6d9707670a7" providerId="ADAL" clId="{D9A2AF1B-A383-4D2C-88FC-E93AF34B4E7A}" dt="2022-02-11T19:26:24.304" v="601" actId="207"/>
          <ac:spMkLst>
            <pc:docMk/>
            <pc:sldMk cId="1901025332" sldId="271"/>
            <ac:spMk id="32" creationId="{015364FC-90F9-4FB7-B21A-C59B3CD29032}"/>
          </ac:spMkLst>
        </pc:spChg>
        <pc:spChg chg="mod">
          <ac:chgData name="Скобелева Карина" userId="a86e2030-b0a8-485d-bbf8-a6d9707670a7" providerId="ADAL" clId="{D9A2AF1B-A383-4D2C-88FC-E93AF34B4E7A}" dt="2022-02-11T19:26:15.057" v="598" actId="255"/>
          <ac:spMkLst>
            <pc:docMk/>
            <pc:sldMk cId="1901025332" sldId="271"/>
            <ac:spMk id="35" creationId="{FF81482A-483F-42FB-BC1A-F80382A4E1C3}"/>
          </ac:spMkLst>
        </pc:spChg>
        <pc:spChg chg="mod">
          <ac:chgData name="Скобелева Карина" userId="a86e2030-b0a8-485d-bbf8-a6d9707670a7" providerId="ADAL" clId="{D9A2AF1B-A383-4D2C-88FC-E93AF34B4E7A}" dt="2022-02-11T19:26:20.882" v="600" actId="255"/>
          <ac:spMkLst>
            <pc:docMk/>
            <pc:sldMk cId="1901025332" sldId="271"/>
            <ac:spMk id="41" creationId="{949A3663-90F7-46F0-ADC6-D961E2610CD2}"/>
          </ac:spMkLst>
        </pc:spChg>
        <pc:spChg chg="del">
          <ac:chgData name="Скобелева Карина" userId="a86e2030-b0a8-485d-bbf8-a6d9707670a7" providerId="ADAL" clId="{D9A2AF1B-A383-4D2C-88FC-E93AF34B4E7A}" dt="2022-02-11T19:21:07.744" v="535" actId="478"/>
          <ac:spMkLst>
            <pc:docMk/>
            <pc:sldMk cId="1901025332" sldId="271"/>
            <ac:spMk id="43" creationId="{3F96545C-5BEC-489D-AFF4-DA42420EFC67}"/>
          </ac:spMkLst>
        </pc:spChg>
        <pc:spChg chg="del">
          <ac:chgData name="Скобелева Карина" userId="a86e2030-b0a8-485d-bbf8-a6d9707670a7" providerId="ADAL" clId="{D9A2AF1B-A383-4D2C-88FC-E93AF34B4E7A}" dt="2022-02-11T19:21:05.271" v="534" actId="478"/>
          <ac:spMkLst>
            <pc:docMk/>
            <pc:sldMk cId="1901025332" sldId="271"/>
            <ac:spMk id="45" creationId="{DA80A24C-95EE-4622-998B-D38592096480}"/>
          </ac:spMkLst>
        </pc:spChg>
        <pc:spChg chg="del">
          <ac:chgData name="Скобелева Карина" userId="a86e2030-b0a8-485d-bbf8-a6d9707670a7" providerId="ADAL" clId="{D9A2AF1B-A383-4D2C-88FC-E93AF34B4E7A}" dt="2022-02-11T19:21:05.271" v="534" actId="478"/>
          <ac:spMkLst>
            <pc:docMk/>
            <pc:sldMk cId="1901025332" sldId="271"/>
            <ac:spMk id="46" creationId="{B198527B-7305-4D80-8AFE-435BD777122A}"/>
          </ac:spMkLst>
        </pc:spChg>
        <pc:spChg chg="del mod">
          <ac:chgData name="Скобелева Карина" userId="a86e2030-b0a8-485d-bbf8-a6d9707670a7" providerId="ADAL" clId="{D9A2AF1B-A383-4D2C-88FC-E93AF34B4E7A}" dt="2022-02-11T19:21:05.271" v="534" actId="478"/>
          <ac:spMkLst>
            <pc:docMk/>
            <pc:sldMk cId="1901025332" sldId="271"/>
            <ac:spMk id="47" creationId="{31699F78-45E9-43D9-B881-C8F2089EEEDD}"/>
          </ac:spMkLst>
        </pc:spChg>
        <pc:grpChg chg="add mod">
          <ac:chgData name="Скобелева Карина" userId="a86e2030-b0a8-485d-bbf8-a6d9707670a7" providerId="ADAL" clId="{D9A2AF1B-A383-4D2C-88FC-E93AF34B4E7A}" dt="2022-02-11T19:25:18.622" v="586"/>
          <ac:grpSpMkLst>
            <pc:docMk/>
            <pc:sldMk cId="1901025332" sldId="271"/>
            <ac:grpSpMk id="19" creationId="{23ED3266-9EED-4694-8A1F-8191893B7264}"/>
          </ac:grpSpMkLst>
        </pc:grpChg>
        <pc:grpChg chg="add mod">
          <ac:chgData name="Скобелева Карина" userId="a86e2030-b0a8-485d-bbf8-a6d9707670a7" providerId="ADAL" clId="{D9A2AF1B-A383-4D2C-88FC-E93AF34B4E7A}" dt="2022-02-11T19:25:18.622" v="586"/>
          <ac:grpSpMkLst>
            <pc:docMk/>
            <pc:sldMk cId="1901025332" sldId="271"/>
            <ac:grpSpMk id="23" creationId="{B8CC9AC7-FDE3-4A7F-A9DF-74DD01DDC1A8}"/>
          </ac:grpSpMkLst>
        </pc:grpChg>
        <pc:grpChg chg="mod">
          <ac:chgData name="Скобелева Карина" userId="a86e2030-b0a8-485d-bbf8-a6d9707670a7" providerId="ADAL" clId="{D9A2AF1B-A383-4D2C-88FC-E93AF34B4E7A}" dt="2022-02-11T19:25:18.622" v="586"/>
          <ac:grpSpMkLst>
            <pc:docMk/>
            <pc:sldMk cId="1901025332" sldId="271"/>
            <ac:grpSpMk id="24" creationId="{1F8086DA-8067-4EAD-B171-765472524438}"/>
          </ac:grpSpMkLst>
        </pc:grpChg>
        <pc:grpChg chg="add mod">
          <ac:chgData name="Скобелева Карина" userId="a86e2030-b0a8-485d-bbf8-a6d9707670a7" providerId="ADAL" clId="{D9A2AF1B-A383-4D2C-88FC-E93AF34B4E7A}" dt="2022-02-11T19:25:18.622" v="586"/>
          <ac:grpSpMkLst>
            <pc:docMk/>
            <pc:sldMk cId="1901025332" sldId="271"/>
            <ac:grpSpMk id="34" creationId="{A2648720-0845-444B-AE3A-743ED9F62F0C}"/>
          </ac:grpSpMkLst>
        </pc:grpChg>
        <pc:grpChg chg="add mod">
          <ac:chgData name="Скобелева Карина" userId="a86e2030-b0a8-485d-bbf8-a6d9707670a7" providerId="ADAL" clId="{D9A2AF1B-A383-4D2C-88FC-E93AF34B4E7A}" dt="2022-02-11T19:25:18.622" v="586"/>
          <ac:grpSpMkLst>
            <pc:docMk/>
            <pc:sldMk cId="1901025332" sldId="271"/>
            <ac:grpSpMk id="39" creationId="{A700DFBA-2185-436E-A78E-07BAD0E606AD}"/>
          </ac:grpSpMkLst>
        </pc:grpChg>
        <pc:grpChg chg="add mod">
          <ac:chgData name="Скобелева Карина" userId="a86e2030-b0a8-485d-bbf8-a6d9707670a7" providerId="ADAL" clId="{D9A2AF1B-A383-4D2C-88FC-E93AF34B4E7A}" dt="2022-02-11T19:25:18.622" v="586"/>
          <ac:grpSpMkLst>
            <pc:docMk/>
            <pc:sldMk cId="1901025332" sldId="271"/>
            <ac:grpSpMk id="42" creationId="{8A1882C2-FBA0-48A8-872C-942F249961B9}"/>
          </ac:grpSpMkLst>
        </pc:grpChg>
        <pc:picChg chg="add del mod">
          <ac:chgData name="Скобелева Карина" userId="a86e2030-b0a8-485d-bbf8-a6d9707670a7" providerId="ADAL" clId="{D9A2AF1B-A383-4D2C-88FC-E93AF34B4E7A}" dt="2022-02-11T19:25:02.832" v="585" actId="478"/>
          <ac:picMkLst>
            <pc:docMk/>
            <pc:sldMk cId="1901025332" sldId="271"/>
            <ac:picMk id="11" creationId="{BBCE9D8E-23BC-4AA9-B19A-4C799408550A}"/>
          </ac:picMkLst>
        </pc:picChg>
        <pc:picChg chg="add del mod">
          <ac:chgData name="Скобелева Карина" userId="a86e2030-b0a8-485d-bbf8-a6d9707670a7" providerId="ADAL" clId="{D9A2AF1B-A383-4D2C-88FC-E93AF34B4E7A}" dt="2022-02-11T19:25:02.832" v="585" actId="478"/>
          <ac:picMkLst>
            <pc:docMk/>
            <pc:sldMk cId="1901025332" sldId="271"/>
            <ac:picMk id="16" creationId="{F948E29E-EEA2-4F84-8CAC-42719D8A970C}"/>
          </ac:picMkLst>
        </pc:picChg>
        <pc:picChg chg="mod">
          <ac:chgData name="Скобелева Карина" userId="a86e2030-b0a8-485d-bbf8-a6d9707670a7" providerId="ADAL" clId="{D9A2AF1B-A383-4D2C-88FC-E93AF34B4E7A}" dt="2022-02-11T19:25:18.622" v="586"/>
          <ac:picMkLst>
            <pc:docMk/>
            <pc:sldMk cId="1901025332" sldId="271"/>
            <ac:picMk id="20" creationId="{8245DEC0-246E-41EB-938A-48CB30374167}"/>
          </ac:picMkLst>
        </pc:picChg>
        <pc:picChg chg="add mod">
          <ac:chgData name="Скобелева Карина" userId="a86e2030-b0a8-485d-bbf8-a6d9707670a7" providerId="ADAL" clId="{D9A2AF1B-A383-4D2C-88FC-E93AF34B4E7A}" dt="2022-02-11T19:25:18.622" v="586"/>
          <ac:picMkLst>
            <pc:docMk/>
            <pc:sldMk cId="1901025332" sldId="271"/>
            <ac:picMk id="22" creationId="{055969E5-DBCB-45B9-A0B4-B5CBCBA0A9D7}"/>
          </ac:picMkLst>
        </pc:picChg>
        <pc:picChg chg="add mod">
          <ac:chgData name="Скобелева Карина" userId="a86e2030-b0a8-485d-bbf8-a6d9707670a7" providerId="ADAL" clId="{D9A2AF1B-A383-4D2C-88FC-E93AF34B4E7A}" dt="2022-02-11T19:25:18.622" v="586"/>
          <ac:picMkLst>
            <pc:docMk/>
            <pc:sldMk cId="1901025332" sldId="271"/>
            <ac:picMk id="33" creationId="{55FFCFA3-128C-4D37-993E-E8016284D5EC}"/>
          </ac:picMkLst>
        </pc:picChg>
        <pc:picChg chg="mod">
          <ac:chgData name="Скобелева Карина" userId="a86e2030-b0a8-485d-bbf8-a6d9707670a7" providerId="ADAL" clId="{D9A2AF1B-A383-4D2C-88FC-E93AF34B4E7A}" dt="2022-02-11T19:25:18.622" v="586"/>
          <ac:picMkLst>
            <pc:docMk/>
            <pc:sldMk cId="1901025332" sldId="271"/>
            <ac:picMk id="36" creationId="{A4F885DF-FEF8-4C8B-B5CD-D912AC812B36}"/>
          </ac:picMkLst>
        </pc:picChg>
        <pc:picChg chg="add mod">
          <ac:chgData name="Скобелева Карина" userId="a86e2030-b0a8-485d-bbf8-a6d9707670a7" providerId="ADAL" clId="{D9A2AF1B-A383-4D2C-88FC-E93AF34B4E7A}" dt="2022-02-11T19:25:18.622" v="586"/>
          <ac:picMkLst>
            <pc:docMk/>
            <pc:sldMk cId="1901025332" sldId="271"/>
            <ac:picMk id="37" creationId="{E00FA73D-9B73-408E-8E72-1D6AF1E0CF8B}"/>
          </ac:picMkLst>
        </pc:picChg>
        <pc:picChg chg="add mod">
          <ac:chgData name="Скобелева Карина" userId="a86e2030-b0a8-485d-bbf8-a6d9707670a7" providerId="ADAL" clId="{D9A2AF1B-A383-4D2C-88FC-E93AF34B4E7A}" dt="2022-02-11T19:25:18.622" v="586"/>
          <ac:picMkLst>
            <pc:docMk/>
            <pc:sldMk cId="1901025332" sldId="271"/>
            <ac:picMk id="38" creationId="{22CED18A-AD3B-4C17-AE65-8B7A6B45D858}"/>
          </ac:picMkLst>
        </pc:picChg>
        <pc:picChg chg="mod">
          <ac:chgData name="Скобелева Карина" userId="a86e2030-b0a8-485d-bbf8-a6d9707670a7" providerId="ADAL" clId="{D9A2AF1B-A383-4D2C-88FC-E93AF34B4E7A}" dt="2022-02-11T19:25:18.622" v="586"/>
          <ac:picMkLst>
            <pc:docMk/>
            <pc:sldMk cId="1901025332" sldId="271"/>
            <ac:picMk id="40" creationId="{77AA9840-FDEF-4F9B-8EA4-09B64ACD9B2A}"/>
          </ac:picMkLst>
        </pc:picChg>
        <pc:picChg chg="del">
          <ac:chgData name="Скобелева Карина" userId="a86e2030-b0a8-485d-bbf8-a6d9707670a7" providerId="ADAL" clId="{D9A2AF1B-A383-4D2C-88FC-E93AF34B4E7A}" dt="2022-02-11T19:21:05.271" v="534" actId="478"/>
          <ac:picMkLst>
            <pc:docMk/>
            <pc:sldMk cId="1901025332" sldId="271"/>
            <ac:picMk id="44" creationId="{3CF61A06-21F5-461E-AF3C-0067CF297CD2}"/>
          </ac:picMkLst>
        </pc:picChg>
        <pc:picChg chg="mod">
          <ac:chgData name="Скобелева Карина" userId="a86e2030-b0a8-485d-bbf8-a6d9707670a7" providerId="ADAL" clId="{D9A2AF1B-A383-4D2C-88FC-E93AF34B4E7A}" dt="2022-02-11T19:25:18.622" v="586"/>
          <ac:picMkLst>
            <pc:docMk/>
            <pc:sldMk cId="1901025332" sldId="271"/>
            <ac:picMk id="48" creationId="{827CF14D-97EE-4BAA-A970-BDC824660A5E}"/>
          </ac:picMkLst>
        </pc:picChg>
        <pc:picChg chg="mod">
          <ac:chgData name="Скобелева Карина" userId="a86e2030-b0a8-485d-bbf8-a6d9707670a7" providerId="ADAL" clId="{D9A2AF1B-A383-4D2C-88FC-E93AF34B4E7A}" dt="2022-02-11T19:25:18.622" v="586"/>
          <ac:picMkLst>
            <pc:docMk/>
            <pc:sldMk cId="1901025332" sldId="271"/>
            <ac:picMk id="49" creationId="{4FF1BF13-8AFF-47E8-BD3F-810EE11973EC}"/>
          </ac:picMkLst>
        </pc:picChg>
        <pc:picChg chg="mod">
          <ac:chgData name="Скобелева Карина" userId="a86e2030-b0a8-485d-bbf8-a6d9707670a7" providerId="ADAL" clId="{D9A2AF1B-A383-4D2C-88FC-E93AF34B4E7A}" dt="2022-02-11T19:25:18.622" v="586"/>
          <ac:picMkLst>
            <pc:docMk/>
            <pc:sldMk cId="1901025332" sldId="271"/>
            <ac:picMk id="50" creationId="{6F7C3040-8401-46EB-926D-3EE476BF8B31}"/>
          </ac:picMkLst>
        </pc:picChg>
        <pc:picChg chg="add mod">
          <ac:chgData name="Скобелева Карина" userId="a86e2030-b0a8-485d-bbf8-a6d9707670a7" providerId="ADAL" clId="{D9A2AF1B-A383-4D2C-88FC-E93AF34B4E7A}" dt="2022-02-11T19:25:18.622" v="586"/>
          <ac:picMkLst>
            <pc:docMk/>
            <pc:sldMk cId="1901025332" sldId="271"/>
            <ac:picMk id="51" creationId="{8D5CCEE8-3951-400D-956A-9F1B7B802D5F}"/>
          </ac:picMkLst>
        </pc:picChg>
        <pc:picChg chg="add mod">
          <ac:chgData name="Скобелева Карина" userId="a86e2030-b0a8-485d-bbf8-a6d9707670a7" providerId="ADAL" clId="{D9A2AF1B-A383-4D2C-88FC-E93AF34B4E7A}" dt="2022-02-11T19:25:18.622" v="586"/>
          <ac:picMkLst>
            <pc:docMk/>
            <pc:sldMk cId="1901025332" sldId="271"/>
            <ac:picMk id="52" creationId="{6A9BF054-16FC-4625-B40D-5F8B330CE04D}"/>
          </ac:picMkLst>
        </pc:picChg>
      </pc:sldChg>
      <pc:sldChg chg="addSp delSp modSp add mod delAnim modAnim">
        <pc:chgData name="Скобелева Карина" userId="a86e2030-b0a8-485d-bbf8-a6d9707670a7" providerId="ADAL" clId="{D9A2AF1B-A383-4D2C-88FC-E93AF34B4E7A}" dt="2022-02-11T19:27:22.790" v="614" actId="207"/>
        <pc:sldMkLst>
          <pc:docMk/>
          <pc:sldMk cId="2416904578" sldId="272"/>
        </pc:sldMkLst>
        <pc:spChg chg="del">
          <ac:chgData name="Скобелева Карина" userId="a86e2030-b0a8-485d-bbf8-a6d9707670a7" providerId="ADAL" clId="{D9A2AF1B-A383-4D2C-88FC-E93AF34B4E7A}" dt="2022-02-11T19:27:10.960" v="611" actId="478"/>
          <ac:spMkLst>
            <pc:docMk/>
            <pc:sldMk cId="2416904578" sldId="272"/>
            <ac:spMk id="17" creationId="{71FEF5ED-AE97-450C-9EFD-17CA5A98C42D}"/>
          </ac:spMkLst>
        </pc:spChg>
        <pc:spChg chg="del">
          <ac:chgData name="Скобелева Карина" userId="a86e2030-b0a8-485d-bbf8-a6d9707670a7" providerId="ADAL" clId="{D9A2AF1B-A383-4D2C-88FC-E93AF34B4E7A}" dt="2022-02-11T19:26:57.625" v="605" actId="478"/>
          <ac:spMkLst>
            <pc:docMk/>
            <pc:sldMk cId="2416904578" sldId="272"/>
            <ac:spMk id="18" creationId="{5FEE1765-C52E-43F7-9292-9A4AFE5A4648}"/>
          </ac:spMkLst>
        </pc:spChg>
        <pc:spChg chg="del">
          <ac:chgData name="Скобелева Карина" userId="a86e2030-b0a8-485d-bbf8-a6d9707670a7" providerId="ADAL" clId="{D9A2AF1B-A383-4D2C-88FC-E93AF34B4E7A}" dt="2022-02-11T19:26:57.625" v="605" actId="478"/>
          <ac:spMkLst>
            <pc:docMk/>
            <pc:sldMk cId="2416904578" sldId="272"/>
            <ac:spMk id="32" creationId="{015364FC-90F9-4FB7-B21A-C59B3CD29032}"/>
          </ac:spMkLst>
        </pc:spChg>
        <pc:spChg chg="add mod">
          <ac:chgData name="Скобелева Карина" userId="a86e2030-b0a8-485d-bbf8-a6d9707670a7" providerId="ADAL" clId="{D9A2AF1B-A383-4D2C-88FC-E93AF34B4E7A}" dt="2022-02-11T19:27:14.179" v="612" actId="1076"/>
          <ac:spMkLst>
            <pc:docMk/>
            <pc:sldMk cId="2416904578" sldId="272"/>
            <ac:spMk id="43" creationId="{675BAECF-353C-4AFA-8223-2E0ED3CA4F2D}"/>
          </ac:spMkLst>
        </pc:spChg>
        <pc:spChg chg="mod">
          <ac:chgData name="Скобелева Карина" userId="a86e2030-b0a8-485d-bbf8-a6d9707670a7" providerId="ADAL" clId="{D9A2AF1B-A383-4D2C-88FC-E93AF34B4E7A}" dt="2022-02-11T19:27:18.621" v="613" actId="207"/>
          <ac:spMkLst>
            <pc:docMk/>
            <pc:sldMk cId="2416904578" sldId="272"/>
            <ac:spMk id="46" creationId="{783B74FB-26A6-4580-8474-390A4B4B302C}"/>
          </ac:spMkLst>
        </pc:spChg>
        <pc:spChg chg="mod">
          <ac:chgData name="Скобелева Карина" userId="a86e2030-b0a8-485d-bbf8-a6d9707670a7" providerId="ADAL" clId="{D9A2AF1B-A383-4D2C-88FC-E93AF34B4E7A}" dt="2022-02-11T19:27:22.790" v="614" actId="207"/>
          <ac:spMkLst>
            <pc:docMk/>
            <pc:sldMk cId="2416904578" sldId="272"/>
            <ac:spMk id="54" creationId="{F55D9AA7-DEF0-4958-A4E6-5FADC32AF27F}"/>
          </ac:spMkLst>
        </pc:spChg>
        <pc:grpChg chg="del">
          <ac:chgData name="Скобелева Карина" userId="a86e2030-b0a8-485d-bbf8-a6d9707670a7" providerId="ADAL" clId="{D9A2AF1B-A383-4D2C-88FC-E93AF34B4E7A}" dt="2022-02-11T19:26:57.625" v="605" actId="478"/>
          <ac:grpSpMkLst>
            <pc:docMk/>
            <pc:sldMk cId="2416904578" sldId="272"/>
            <ac:grpSpMk id="19" creationId="{23ED3266-9EED-4694-8A1F-8191893B7264}"/>
          </ac:grpSpMkLst>
        </pc:grpChg>
        <pc:grpChg chg="del">
          <ac:chgData name="Скобелева Карина" userId="a86e2030-b0a8-485d-bbf8-a6d9707670a7" providerId="ADAL" clId="{D9A2AF1B-A383-4D2C-88FC-E93AF34B4E7A}" dt="2022-02-11T19:26:57.625" v="605" actId="478"/>
          <ac:grpSpMkLst>
            <pc:docMk/>
            <pc:sldMk cId="2416904578" sldId="272"/>
            <ac:grpSpMk id="23" creationId="{B8CC9AC7-FDE3-4A7F-A9DF-74DD01DDC1A8}"/>
          </ac:grpSpMkLst>
        </pc:grpChg>
        <pc:grpChg chg="del">
          <ac:chgData name="Скобелева Карина" userId="a86e2030-b0a8-485d-bbf8-a6d9707670a7" providerId="ADAL" clId="{D9A2AF1B-A383-4D2C-88FC-E93AF34B4E7A}" dt="2022-02-11T19:26:57.625" v="605" actId="478"/>
          <ac:grpSpMkLst>
            <pc:docMk/>
            <pc:sldMk cId="2416904578" sldId="272"/>
            <ac:grpSpMk id="34" creationId="{A2648720-0845-444B-AE3A-743ED9F62F0C}"/>
          </ac:grpSpMkLst>
        </pc:grpChg>
        <pc:grpChg chg="del">
          <ac:chgData name="Скобелева Карина" userId="a86e2030-b0a8-485d-bbf8-a6d9707670a7" providerId="ADAL" clId="{D9A2AF1B-A383-4D2C-88FC-E93AF34B4E7A}" dt="2022-02-11T19:26:57.625" v="605" actId="478"/>
          <ac:grpSpMkLst>
            <pc:docMk/>
            <pc:sldMk cId="2416904578" sldId="272"/>
            <ac:grpSpMk id="39" creationId="{A700DFBA-2185-436E-A78E-07BAD0E606AD}"/>
          </ac:grpSpMkLst>
        </pc:grpChg>
        <pc:grpChg chg="del">
          <ac:chgData name="Скобелева Карина" userId="a86e2030-b0a8-485d-bbf8-a6d9707670a7" providerId="ADAL" clId="{D9A2AF1B-A383-4D2C-88FC-E93AF34B4E7A}" dt="2022-02-11T19:26:57.625" v="605" actId="478"/>
          <ac:grpSpMkLst>
            <pc:docMk/>
            <pc:sldMk cId="2416904578" sldId="272"/>
            <ac:grpSpMk id="42" creationId="{8A1882C2-FBA0-48A8-872C-942F249961B9}"/>
          </ac:grpSpMkLst>
        </pc:grpChg>
        <pc:grpChg chg="add mod">
          <ac:chgData name="Скобелева Карина" userId="a86e2030-b0a8-485d-bbf8-a6d9707670a7" providerId="ADAL" clId="{D9A2AF1B-A383-4D2C-88FC-E93AF34B4E7A}" dt="2022-02-11T19:26:58.478" v="606"/>
          <ac:grpSpMkLst>
            <pc:docMk/>
            <pc:sldMk cId="2416904578" sldId="272"/>
            <ac:grpSpMk id="44" creationId="{3E65D5EB-398F-4691-A0A2-74A3C687386C}"/>
          </ac:grpSpMkLst>
        </pc:grpChg>
        <pc:grpChg chg="add mod">
          <ac:chgData name="Скобелева Карина" userId="a86e2030-b0a8-485d-bbf8-a6d9707670a7" providerId="ADAL" clId="{D9A2AF1B-A383-4D2C-88FC-E93AF34B4E7A}" dt="2022-02-11T19:26:58.478" v="606"/>
          <ac:grpSpMkLst>
            <pc:docMk/>
            <pc:sldMk cId="2416904578" sldId="272"/>
            <ac:grpSpMk id="47" creationId="{EE1BC5E0-D3DC-4322-B856-C6F0A1C362EA}"/>
          </ac:grpSpMkLst>
        </pc:grpChg>
        <pc:picChg chg="del">
          <ac:chgData name="Скобелева Карина" userId="a86e2030-b0a8-485d-bbf8-a6d9707670a7" providerId="ADAL" clId="{D9A2AF1B-A383-4D2C-88FC-E93AF34B4E7A}" dt="2022-02-11T19:26:57.625" v="605" actId="478"/>
          <ac:picMkLst>
            <pc:docMk/>
            <pc:sldMk cId="2416904578" sldId="272"/>
            <ac:picMk id="22" creationId="{055969E5-DBCB-45B9-A0B4-B5CBCBA0A9D7}"/>
          </ac:picMkLst>
        </pc:picChg>
        <pc:picChg chg="del">
          <ac:chgData name="Скобелева Карина" userId="a86e2030-b0a8-485d-bbf8-a6d9707670a7" providerId="ADAL" clId="{D9A2AF1B-A383-4D2C-88FC-E93AF34B4E7A}" dt="2022-02-11T19:26:57.625" v="605" actId="478"/>
          <ac:picMkLst>
            <pc:docMk/>
            <pc:sldMk cId="2416904578" sldId="272"/>
            <ac:picMk id="33" creationId="{55FFCFA3-128C-4D37-993E-E8016284D5EC}"/>
          </ac:picMkLst>
        </pc:picChg>
        <pc:picChg chg="del">
          <ac:chgData name="Скобелева Карина" userId="a86e2030-b0a8-485d-bbf8-a6d9707670a7" providerId="ADAL" clId="{D9A2AF1B-A383-4D2C-88FC-E93AF34B4E7A}" dt="2022-02-11T19:26:57.625" v="605" actId="478"/>
          <ac:picMkLst>
            <pc:docMk/>
            <pc:sldMk cId="2416904578" sldId="272"/>
            <ac:picMk id="37" creationId="{E00FA73D-9B73-408E-8E72-1D6AF1E0CF8B}"/>
          </ac:picMkLst>
        </pc:picChg>
        <pc:picChg chg="del">
          <ac:chgData name="Скобелева Карина" userId="a86e2030-b0a8-485d-bbf8-a6d9707670a7" providerId="ADAL" clId="{D9A2AF1B-A383-4D2C-88FC-E93AF34B4E7A}" dt="2022-02-11T19:26:57.625" v="605" actId="478"/>
          <ac:picMkLst>
            <pc:docMk/>
            <pc:sldMk cId="2416904578" sldId="272"/>
            <ac:picMk id="38" creationId="{22CED18A-AD3B-4C17-AE65-8B7A6B45D858}"/>
          </ac:picMkLst>
        </pc:picChg>
        <pc:picChg chg="mod">
          <ac:chgData name="Скобелева Карина" userId="a86e2030-b0a8-485d-bbf8-a6d9707670a7" providerId="ADAL" clId="{D9A2AF1B-A383-4D2C-88FC-E93AF34B4E7A}" dt="2022-02-11T19:26:58.478" v="606"/>
          <ac:picMkLst>
            <pc:docMk/>
            <pc:sldMk cId="2416904578" sldId="272"/>
            <ac:picMk id="45" creationId="{E288080D-4F22-4C20-89E7-D194BD942D2A}"/>
          </ac:picMkLst>
        </pc:picChg>
        <pc:picChg chg="del">
          <ac:chgData name="Скобелева Карина" userId="a86e2030-b0a8-485d-bbf8-a6d9707670a7" providerId="ADAL" clId="{D9A2AF1B-A383-4D2C-88FC-E93AF34B4E7A}" dt="2022-02-11T19:26:57.625" v="605" actId="478"/>
          <ac:picMkLst>
            <pc:docMk/>
            <pc:sldMk cId="2416904578" sldId="272"/>
            <ac:picMk id="51" creationId="{8D5CCEE8-3951-400D-956A-9F1B7B802D5F}"/>
          </ac:picMkLst>
        </pc:picChg>
        <pc:picChg chg="del">
          <ac:chgData name="Скобелева Карина" userId="a86e2030-b0a8-485d-bbf8-a6d9707670a7" providerId="ADAL" clId="{D9A2AF1B-A383-4D2C-88FC-E93AF34B4E7A}" dt="2022-02-11T19:26:57.625" v="605" actId="478"/>
          <ac:picMkLst>
            <pc:docMk/>
            <pc:sldMk cId="2416904578" sldId="272"/>
            <ac:picMk id="52" creationId="{6A9BF054-16FC-4625-B40D-5F8B330CE04D}"/>
          </ac:picMkLst>
        </pc:picChg>
        <pc:picChg chg="mod">
          <ac:chgData name="Скобелева Карина" userId="a86e2030-b0a8-485d-bbf8-a6d9707670a7" providerId="ADAL" clId="{D9A2AF1B-A383-4D2C-88FC-E93AF34B4E7A}" dt="2022-02-11T19:26:58.478" v="606"/>
          <ac:picMkLst>
            <pc:docMk/>
            <pc:sldMk cId="2416904578" sldId="272"/>
            <ac:picMk id="53" creationId="{805CE1F6-B7C5-405F-85FE-A36943EDE7CD}"/>
          </ac:picMkLst>
        </pc:picChg>
      </pc:sldChg>
      <pc:sldChg chg="addSp delSp modSp add mod delAnim modAnim">
        <pc:chgData name="Скобелева Карина" userId="a86e2030-b0a8-485d-bbf8-a6d9707670a7" providerId="ADAL" clId="{D9A2AF1B-A383-4D2C-88FC-E93AF34B4E7A}" dt="2022-02-11T19:28:04.768" v="619" actId="478"/>
        <pc:sldMkLst>
          <pc:docMk/>
          <pc:sldMk cId="338593239" sldId="273"/>
        </pc:sldMkLst>
        <pc:spChg chg="add mod">
          <ac:chgData name="Скобелева Карина" userId="a86e2030-b0a8-485d-bbf8-a6d9707670a7" providerId="ADAL" clId="{D9A2AF1B-A383-4D2C-88FC-E93AF34B4E7A}" dt="2022-02-11T19:28:03.018" v="618" actId="207"/>
          <ac:spMkLst>
            <pc:docMk/>
            <pc:sldMk cId="338593239" sldId="273"/>
            <ac:spMk id="13" creationId="{10846384-2C4B-4E04-B271-7BFA9D3F177B}"/>
          </ac:spMkLst>
        </pc:spChg>
        <pc:spChg chg="mod">
          <ac:chgData name="Скобелева Карина" userId="a86e2030-b0a8-485d-bbf8-a6d9707670a7" providerId="ADAL" clId="{D9A2AF1B-A383-4D2C-88FC-E93AF34B4E7A}" dt="2022-02-11T19:27:58.887" v="617"/>
          <ac:spMkLst>
            <pc:docMk/>
            <pc:sldMk cId="338593239" sldId="273"/>
            <ac:spMk id="18" creationId="{629B17C2-DB1E-4278-A3D5-990A8D10FB91}"/>
          </ac:spMkLst>
        </pc:spChg>
        <pc:spChg chg="mod">
          <ac:chgData name="Скобелева Карина" userId="a86e2030-b0a8-485d-bbf8-a6d9707670a7" providerId="ADAL" clId="{D9A2AF1B-A383-4D2C-88FC-E93AF34B4E7A}" dt="2022-02-11T19:27:58.887" v="617"/>
          <ac:spMkLst>
            <pc:docMk/>
            <pc:sldMk cId="338593239" sldId="273"/>
            <ac:spMk id="25" creationId="{50D14AE2-2E35-4794-9C19-1458700AB735}"/>
          </ac:spMkLst>
        </pc:spChg>
        <pc:spChg chg="mod">
          <ac:chgData name="Скобелева Карина" userId="a86e2030-b0a8-485d-bbf8-a6d9707670a7" providerId="ADAL" clId="{D9A2AF1B-A383-4D2C-88FC-E93AF34B4E7A}" dt="2022-02-11T19:27:58.887" v="617"/>
          <ac:spMkLst>
            <pc:docMk/>
            <pc:sldMk cId="338593239" sldId="273"/>
            <ac:spMk id="29" creationId="{D9AF56B5-CED9-41B1-9590-3A86AED849A4}"/>
          </ac:spMkLst>
        </pc:spChg>
        <pc:spChg chg="mod">
          <ac:chgData name="Скобелева Карина" userId="a86e2030-b0a8-485d-bbf8-a6d9707670a7" providerId="ADAL" clId="{D9A2AF1B-A383-4D2C-88FC-E93AF34B4E7A}" dt="2022-02-11T19:27:58.887" v="617"/>
          <ac:spMkLst>
            <pc:docMk/>
            <pc:sldMk cId="338593239" sldId="273"/>
            <ac:spMk id="30" creationId="{24F9E08E-DB25-4E5C-B90B-59ECB6E99F20}"/>
          </ac:spMkLst>
        </pc:spChg>
        <pc:spChg chg="mod">
          <ac:chgData name="Скобелева Карина" userId="a86e2030-b0a8-485d-bbf8-a6d9707670a7" providerId="ADAL" clId="{D9A2AF1B-A383-4D2C-88FC-E93AF34B4E7A}" dt="2022-02-11T19:27:58.887" v="617"/>
          <ac:spMkLst>
            <pc:docMk/>
            <pc:sldMk cId="338593239" sldId="273"/>
            <ac:spMk id="31" creationId="{DA808393-B170-480C-BD7B-21B208FFFCA8}"/>
          </ac:spMkLst>
        </pc:spChg>
        <pc:spChg chg="mod">
          <ac:chgData name="Скобелева Карина" userId="a86e2030-b0a8-485d-bbf8-a6d9707670a7" providerId="ADAL" clId="{D9A2AF1B-A383-4D2C-88FC-E93AF34B4E7A}" dt="2022-02-11T19:27:58.887" v="617"/>
          <ac:spMkLst>
            <pc:docMk/>
            <pc:sldMk cId="338593239" sldId="273"/>
            <ac:spMk id="32" creationId="{8C15D8EA-E57B-4D55-B4F7-E0A242C0B27A}"/>
          </ac:spMkLst>
        </pc:spChg>
        <pc:spChg chg="mod">
          <ac:chgData name="Скобелева Карина" userId="a86e2030-b0a8-485d-bbf8-a6d9707670a7" providerId="ADAL" clId="{D9A2AF1B-A383-4D2C-88FC-E93AF34B4E7A}" dt="2022-02-11T19:27:58.887" v="617"/>
          <ac:spMkLst>
            <pc:docMk/>
            <pc:sldMk cId="338593239" sldId="273"/>
            <ac:spMk id="33" creationId="{D94D7757-8311-4256-A2BC-911C5A84570F}"/>
          </ac:spMkLst>
        </pc:spChg>
        <pc:spChg chg="mod">
          <ac:chgData name="Скобелева Карина" userId="a86e2030-b0a8-485d-bbf8-a6d9707670a7" providerId="ADAL" clId="{D9A2AF1B-A383-4D2C-88FC-E93AF34B4E7A}" dt="2022-02-11T19:27:58.887" v="617"/>
          <ac:spMkLst>
            <pc:docMk/>
            <pc:sldMk cId="338593239" sldId="273"/>
            <ac:spMk id="34" creationId="{52CDDBC6-C697-4718-B5A1-DBD5B33A3336}"/>
          </ac:spMkLst>
        </pc:spChg>
        <pc:spChg chg="mod">
          <ac:chgData name="Скобелева Карина" userId="a86e2030-b0a8-485d-bbf8-a6d9707670a7" providerId="ADAL" clId="{D9A2AF1B-A383-4D2C-88FC-E93AF34B4E7A}" dt="2022-02-11T19:27:58.887" v="617"/>
          <ac:spMkLst>
            <pc:docMk/>
            <pc:sldMk cId="338593239" sldId="273"/>
            <ac:spMk id="35" creationId="{84D2F288-42C4-49B3-8633-2553E54104A7}"/>
          </ac:spMkLst>
        </pc:spChg>
        <pc:spChg chg="mod">
          <ac:chgData name="Скобелева Карина" userId="a86e2030-b0a8-485d-bbf8-a6d9707670a7" providerId="ADAL" clId="{D9A2AF1B-A383-4D2C-88FC-E93AF34B4E7A}" dt="2022-02-11T19:27:58.887" v="617"/>
          <ac:spMkLst>
            <pc:docMk/>
            <pc:sldMk cId="338593239" sldId="273"/>
            <ac:spMk id="39" creationId="{D6162F87-5C0C-45C1-85D3-158B655BB8AA}"/>
          </ac:spMkLst>
        </pc:spChg>
        <pc:spChg chg="mod">
          <ac:chgData name="Скобелева Карина" userId="a86e2030-b0a8-485d-bbf8-a6d9707670a7" providerId="ADAL" clId="{D9A2AF1B-A383-4D2C-88FC-E93AF34B4E7A}" dt="2022-02-11T19:27:58.887" v="617"/>
          <ac:spMkLst>
            <pc:docMk/>
            <pc:sldMk cId="338593239" sldId="273"/>
            <ac:spMk id="42" creationId="{6EBAA966-3C91-47DE-BE54-830EE7E40339}"/>
          </ac:spMkLst>
        </pc:spChg>
        <pc:spChg chg="del">
          <ac:chgData name="Скобелева Карина" userId="a86e2030-b0a8-485d-bbf8-a6d9707670a7" providerId="ADAL" clId="{D9A2AF1B-A383-4D2C-88FC-E93AF34B4E7A}" dt="2022-02-11T19:28:04.768" v="619" actId="478"/>
          <ac:spMkLst>
            <pc:docMk/>
            <pc:sldMk cId="338593239" sldId="273"/>
            <ac:spMk id="43" creationId="{675BAECF-353C-4AFA-8223-2E0ED3CA4F2D}"/>
          </ac:spMkLst>
        </pc:spChg>
        <pc:grpChg chg="add mod">
          <ac:chgData name="Скобелева Карина" userId="a86e2030-b0a8-485d-bbf8-a6d9707670a7" providerId="ADAL" clId="{D9A2AF1B-A383-4D2C-88FC-E93AF34B4E7A}" dt="2022-02-11T19:27:58.887" v="617"/>
          <ac:grpSpMkLst>
            <pc:docMk/>
            <pc:sldMk cId="338593239" sldId="273"/>
            <ac:grpSpMk id="16" creationId="{150BCF1C-E7CB-4304-999C-453458383D35}"/>
          </ac:grpSpMkLst>
        </pc:grpChg>
        <pc:grpChg chg="add mod">
          <ac:chgData name="Скобелева Карина" userId="a86e2030-b0a8-485d-bbf8-a6d9707670a7" providerId="ADAL" clId="{D9A2AF1B-A383-4D2C-88FC-E93AF34B4E7A}" dt="2022-02-11T19:27:58.887" v="617"/>
          <ac:grpSpMkLst>
            <pc:docMk/>
            <pc:sldMk cId="338593239" sldId="273"/>
            <ac:grpSpMk id="19" creationId="{CDAE6AC8-AFE7-4CD3-99DB-E8AD24A5E601}"/>
          </ac:grpSpMkLst>
        </pc:grpChg>
        <pc:grpChg chg="add mod">
          <ac:chgData name="Скобелева Карина" userId="a86e2030-b0a8-485d-bbf8-a6d9707670a7" providerId="ADAL" clId="{D9A2AF1B-A383-4D2C-88FC-E93AF34B4E7A}" dt="2022-02-11T19:27:58.887" v="617"/>
          <ac:grpSpMkLst>
            <pc:docMk/>
            <pc:sldMk cId="338593239" sldId="273"/>
            <ac:grpSpMk id="23" creationId="{986C1F48-28C5-48BB-A570-76FA4588B39F}"/>
          </ac:grpSpMkLst>
        </pc:grpChg>
        <pc:grpChg chg="add mod">
          <ac:chgData name="Скобелева Карина" userId="a86e2030-b0a8-485d-bbf8-a6d9707670a7" providerId="ADAL" clId="{D9A2AF1B-A383-4D2C-88FC-E93AF34B4E7A}" dt="2022-02-11T19:27:58.887" v="617"/>
          <ac:grpSpMkLst>
            <pc:docMk/>
            <pc:sldMk cId="338593239" sldId="273"/>
            <ac:grpSpMk id="27" creationId="{DC4E1204-D40B-46EA-B68A-576D45DA16D6}"/>
          </ac:grpSpMkLst>
        </pc:grpChg>
        <pc:grpChg chg="mod">
          <ac:chgData name="Скобелева Карина" userId="a86e2030-b0a8-485d-bbf8-a6d9707670a7" providerId="ADAL" clId="{D9A2AF1B-A383-4D2C-88FC-E93AF34B4E7A}" dt="2022-02-11T19:27:58.887" v="617"/>
          <ac:grpSpMkLst>
            <pc:docMk/>
            <pc:sldMk cId="338593239" sldId="273"/>
            <ac:grpSpMk id="28" creationId="{BADF84DA-47E9-4B11-A7BF-3590AEBF8BB7}"/>
          </ac:grpSpMkLst>
        </pc:grpChg>
        <pc:grpChg chg="add mod">
          <ac:chgData name="Скобелева Карина" userId="a86e2030-b0a8-485d-bbf8-a6d9707670a7" providerId="ADAL" clId="{D9A2AF1B-A383-4D2C-88FC-E93AF34B4E7A}" dt="2022-02-11T19:27:58.887" v="617"/>
          <ac:grpSpMkLst>
            <pc:docMk/>
            <pc:sldMk cId="338593239" sldId="273"/>
            <ac:grpSpMk id="37" creationId="{4913F27B-511C-4D17-B4EB-45E165A43802}"/>
          </ac:grpSpMkLst>
        </pc:grpChg>
        <pc:grpChg chg="add mod">
          <ac:chgData name="Скобелева Карина" userId="a86e2030-b0a8-485d-bbf8-a6d9707670a7" providerId="ADAL" clId="{D9A2AF1B-A383-4D2C-88FC-E93AF34B4E7A}" dt="2022-02-11T19:27:58.887" v="617"/>
          <ac:grpSpMkLst>
            <pc:docMk/>
            <pc:sldMk cId="338593239" sldId="273"/>
            <ac:grpSpMk id="40" creationId="{223D76A1-3768-4FE3-897E-B615F39E954E}"/>
          </ac:grpSpMkLst>
        </pc:grpChg>
        <pc:grpChg chg="del">
          <ac:chgData name="Скобелева Карина" userId="a86e2030-b0a8-485d-bbf8-a6d9707670a7" providerId="ADAL" clId="{D9A2AF1B-A383-4D2C-88FC-E93AF34B4E7A}" dt="2022-02-11T19:27:58.034" v="616" actId="478"/>
          <ac:grpSpMkLst>
            <pc:docMk/>
            <pc:sldMk cId="338593239" sldId="273"/>
            <ac:grpSpMk id="44" creationId="{3E65D5EB-398F-4691-A0A2-74A3C687386C}"/>
          </ac:grpSpMkLst>
        </pc:grpChg>
        <pc:grpChg chg="del">
          <ac:chgData name="Скобелева Карина" userId="a86e2030-b0a8-485d-bbf8-a6d9707670a7" providerId="ADAL" clId="{D9A2AF1B-A383-4D2C-88FC-E93AF34B4E7A}" dt="2022-02-11T19:27:58.034" v="616" actId="478"/>
          <ac:grpSpMkLst>
            <pc:docMk/>
            <pc:sldMk cId="338593239" sldId="273"/>
            <ac:grpSpMk id="47" creationId="{EE1BC5E0-D3DC-4322-B856-C6F0A1C362EA}"/>
          </ac:grpSpMkLst>
        </pc:grpChg>
        <pc:picChg chg="mod">
          <ac:chgData name="Скобелева Карина" userId="a86e2030-b0a8-485d-bbf8-a6d9707670a7" providerId="ADAL" clId="{D9A2AF1B-A383-4D2C-88FC-E93AF34B4E7A}" dt="2022-02-11T19:27:58.887" v="617"/>
          <ac:picMkLst>
            <pc:docMk/>
            <pc:sldMk cId="338593239" sldId="273"/>
            <ac:picMk id="17" creationId="{687491E0-1E03-4CC5-9A55-F4547A702C9C}"/>
          </ac:picMkLst>
        </pc:picChg>
        <pc:picChg chg="mod">
          <ac:chgData name="Скобелева Карина" userId="a86e2030-b0a8-485d-bbf8-a6d9707670a7" providerId="ADAL" clId="{D9A2AF1B-A383-4D2C-88FC-E93AF34B4E7A}" dt="2022-02-11T19:27:58.887" v="617"/>
          <ac:picMkLst>
            <pc:docMk/>
            <pc:sldMk cId="338593239" sldId="273"/>
            <ac:picMk id="20" creationId="{A819A6E2-58FF-4D74-89AE-704AA9A9A1EE}"/>
          </ac:picMkLst>
        </pc:picChg>
        <pc:picChg chg="mod">
          <ac:chgData name="Скобелева Карина" userId="a86e2030-b0a8-485d-bbf8-a6d9707670a7" providerId="ADAL" clId="{D9A2AF1B-A383-4D2C-88FC-E93AF34B4E7A}" dt="2022-02-11T19:27:58.887" v="617"/>
          <ac:picMkLst>
            <pc:docMk/>
            <pc:sldMk cId="338593239" sldId="273"/>
            <ac:picMk id="21" creationId="{F1C59580-BA1F-43F2-BC56-D5D55956E752}"/>
          </ac:picMkLst>
        </pc:picChg>
        <pc:picChg chg="mod">
          <ac:chgData name="Скобелева Карина" userId="a86e2030-b0a8-485d-bbf8-a6d9707670a7" providerId="ADAL" clId="{D9A2AF1B-A383-4D2C-88FC-E93AF34B4E7A}" dt="2022-02-11T19:27:58.887" v="617"/>
          <ac:picMkLst>
            <pc:docMk/>
            <pc:sldMk cId="338593239" sldId="273"/>
            <ac:picMk id="22" creationId="{0955010F-FA4B-48FE-8F0B-2A952E66333E}"/>
          </ac:picMkLst>
        </pc:picChg>
        <pc:picChg chg="mod">
          <ac:chgData name="Скобелева Карина" userId="a86e2030-b0a8-485d-bbf8-a6d9707670a7" providerId="ADAL" clId="{D9A2AF1B-A383-4D2C-88FC-E93AF34B4E7A}" dt="2022-02-11T19:27:58.887" v="617"/>
          <ac:picMkLst>
            <pc:docMk/>
            <pc:sldMk cId="338593239" sldId="273"/>
            <ac:picMk id="24" creationId="{BB55B6C8-42E4-49F9-82BF-9AC6419E19D2}"/>
          </ac:picMkLst>
        </pc:picChg>
        <pc:picChg chg="add mod">
          <ac:chgData name="Скобелева Карина" userId="a86e2030-b0a8-485d-bbf8-a6d9707670a7" providerId="ADAL" clId="{D9A2AF1B-A383-4D2C-88FC-E93AF34B4E7A}" dt="2022-02-11T19:27:58.887" v="617"/>
          <ac:picMkLst>
            <pc:docMk/>
            <pc:sldMk cId="338593239" sldId="273"/>
            <ac:picMk id="26" creationId="{3B623764-E4F0-4391-AB2B-22DFE44E4FA4}"/>
          </ac:picMkLst>
        </pc:picChg>
        <pc:picChg chg="add mod">
          <ac:chgData name="Скобелева Карина" userId="a86e2030-b0a8-485d-bbf8-a6d9707670a7" providerId="ADAL" clId="{D9A2AF1B-A383-4D2C-88FC-E93AF34B4E7A}" dt="2022-02-11T19:27:58.887" v="617"/>
          <ac:picMkLst>
            <pc:docMk/>
            <pc:sldMk cId="338593239" sldId="273"/>
            <ac:picMk id="36" creationId="{4D8AD703-D048-403D-AC28-1ACF4CEBD6EB}"/>
          </ac:picMkLst>
        </pc:picChg>
        <pc:picChg chg="mod">
          <ac:chgData name="Скобелева Карина" userId="a86e2030-b0a8-485d-bbf8-a6d9707670a7" providerId="ADAL" clId="{D9A2AF1B-A383-4D2C-88FC-E93AF34B4E7A}" dt="2022-02-11T19:27:58.887" v="617"/>
          <ac:picMkLst>
            <pc:docMk/>
            <pc:sldMk cId="338593239" sldId="273"/>
            <ac:picMk id="38" creationId="{39277A81-07F5-4676-9528-FD72E8E8D3AB}"/>
          </ac:picMkLst>
        </pc:picChg>
        <pc:picChg chg="mod">
          <ac:chgData name="Скобелева Карина" userId="a86e2030-b0a8-485d-bbf8-a6d9707670a7" providerId="ADAL" clId="{D9A2AF1B-A383-4D2C-88FC-E93AF34B4E7A}" dt="2022-02-11T19:27:58.887" v="617"/>
          <ac:picMkLst>
            <pc:docMk/>
            <pc:sldMk cId="338593239" sldId="273"/>
            <ac:picMk id="41" creationId="{91C91E9F-2687-410B-B908-944C38475594}"/>
          </ac:picMkLst>
        </pc:picChg>
        <pc:picChg chg="add mod">
          <ac:chgData name="Скобелева Карина" userId="a86e2030-b0a8-485d-bbf8-a6d9707670a7" providerId="ADAL" clId="{D9A2AF1B-A383-4D2C-88FC-E93AF34B4E7A}" dt="2022-02-11T19:27:58.887" v="617"/>
          <ac:picMkLst>
            <pc:docMk/>
            <pc:sldMk cId="338593239" sldId="273"/>
            <ac:picMk id="48" creationId="{DD73B8A8-FE82-4D8E-8F0A-67C89DF00BE8}"/>
          </ac:picMkLst>
        </pc:picChg>
      </pc:sldChg>
      <pc:sldChg chg="addSp delSp modSp add mod delAnim">
        <pc:chgData name="Скобелева Карина" userId="a86e2030-b0a8-485d-bbf8-a6d9707670a7" providerId="ADAL" clId="{D9A2AF1B-A383-4D2C-88FC-E93AF34B4E7A}" dt="2022-02-11T19:29:25.713" v="631" actId="14100"/>
        <pc:sldMkLst>
          <pc:docMk/>
          <pc:sldMk cId="501050210" sldId="274"/>
        </pc:sldMkLst>
        <pc:spChg chg="del">
          <ac:chgData name="Скобелева Карина" userId="a86e2030-b0a8-485d-bbf8-a6d9707670a7" providerId="ADAL" clId="{D9A2AF1B-A383-4D2C-88FC-E93AF34B4E7A}" dt="2022-02-11T19:28:17.672" v="622" actId="478"/>
          <ac:spMkLst>
            <pc:docMk/>
            <pc:sldMk cId="501050210" sldId="274"/>
            <ac:spMk id="13" creationId="{10846384-2C4B-4E04-B271-7BFA9D3F177B}"/>
          </ac:spMkLst>
        </pc:spChg>
        <pc:spChg chg="add mod">
          <ac:chgData name="Скобелева Карина" userId="a86e2030-b0a8-485d-bbf8-a6d9707670a7" providerId="ADAL" clId="{D9A2AF1B-A383-4D2C-88FC-E93AF34B4E7A}" dt="2022-02-11T19:29:15.994" v="629" actId="1076"/>
          <ac:spMkLst>
            <pc:docMk/>
            <pc:sldMk cId="501050210" sldId="274"/>
            <ac:spMk id="44" creationId="{571C4948-93F4-4C6C-8177-26AA6498309B}"/>
          </ac:spMkLst>
        </pc:spChg>
        <pc:grpChg chg="del">
          <ac:chgData name="Скобелева Карина" userId="a86e2030-b0a8-485d-bbf8-a6d9707670a7" providerId="ADAL" clId="{D9A2AF1B-A383-4D2C-88FC-E93AF34B4E7A}" dt="2022-02-11T19:28:15.643" v="621" actId="478"/>
          <ac:grpSpMkLst>
            <pc:docMk/>
            <pc:sldMk cId="501050210" sldId="274"/>
            <ac:grpSpMk id="16" creationId="{150BCF1C-E7CB-4304-999C-453458383D35}"/>
          </ac:grpSpMkLst>
        </pc:grpChg>
        <pc:grpChg chg="del">
          <ac:chgData name="Скобелева Карина" userId="a86e2030-b0a8-485d-bbf8-a6d9707670a7" providerId="ADAL" clId="{D9A2AF1B-A383-4D2C-88FC-E93AF34B4E7A}" dt="2022-02-11T19:28:15.643" v="621" actId="478"/>
          <ac:grpSpMkLst>
            <pc:docMk/>
            <pc:sldMk cId="501050210" sldId="274"/>
            <ac:grpSpMk id="19" creationId="{CDAE6AC8-AFE7-4CD3-99DB-E8AD24A5E601}"/>
          </ac:grpSpMkLst>
        </pc:grpChg>
        <pc:grpChg chg="del">
          <ac:chgData name="Скобелева Карина" userId="a86e2030-b0a8-485d-bbf8-a6d9707670a7" providerId="ADAL" clId="{D9A2AF1B-A383-4D2C-88FC-E93AF34B4E7A}" dt="2022-02-11T19:28:15.643" v="621" actId="478"/>
          <ac:grpSpMkLst>
            <pc:docMk/>
            <pc:sldMk cId="501050210" sldId="274"/>
            <ac:grpSpMk id="23" creationId="{986C1F48-28C5-48BB-A570-76FA4588B39F}"/>
          </ac:grpSpMkLst>
        </pc:grpChg>
        <pc:grpChg chg="del">
          <ac:chgData name="Скобелева Карина" userId="a86e2030-b0a8-485d-bbf8-a6d9707670a7" providerId="ADAL" clId="{D9A2AF1B-A383-4D2C-88FC-E93AF34B4E7A}" dt="2022-02-11T19:28:15.643" v="621" actId="478"/>
          <ac:grpSpMkLst>
            <pc:docMk/>
            <pc:sldMk cId="501050210" sldId="274"/>
            <ac:grpSpMk id="27" creationId="{DC4E1204-D40B-46EA-B68A-576D45DA16D6}"/>
          </ac:grpSpMkLst>
        </pc:grpChg>
        <pc:grpChg chg="del">
          <ac:chgData name="Скобелева Карина" userId="a86e2030-b0a8-485d-bbf8-a6d9707670a7" providerId="ADAL" clId="{D9A2AF1B-A383-4D2C-88FC-E93AF34B4E7A}" dt="2022-02-11T19:28:15.643" v="621" actId="478"/>
          <ac:grpSpMkLst>
            <pc:docMk/>
            <pc:sldMk cId="501050210" sldId="274"/>
            <ac:grpSpMk id="37" creationId="{4913F27B-511C-4D17-B4EB-45E165A43802}"/>
          </ac:grpSpMkLst>
        </pc:grpChg>
        <pc:grpChg chg="del">
          <ac:chgData name="Скобелева Карина" userId="a86e2030-b0a8-485d-bbf8-a6d9707670a7" providerId="ADAL" clId="{D9A2AF1B-A383-4D2C-88FC-E93AF34B4E7A}" dt="2022-02-11T19:28:15.643" v="621" actId="478"/>
          <ac:grpSpMkLst>
            <pc:docMk/>
            <pc:sldMk cId="501050210" sldId="274"/>
            <ac:grpSpMk id="40" creationId="{223D76A1-3768-4FE3-897E-B615F39E954E}"/>
          </ac:grpSpMkLst>
        </pc:grpChg>
        <pc:picChg chg="del">
          <ac:chgData name="Скобелева Карина" userId="a86e2030-b0a8-485d-bbf8-a6d9707670a7" providerId="ADAL" clId="{D9A2AF1B-A383-4D2C-88FC-E93AF34B4E7A}" dt="2022-02-11T19:28:15.643" v="621" actId="478"/>
          <ac:picMkLst>
            <pc:docMk/>
            <pc:sldMk cId="501050210" sldId="274"/>
            <ac:picMk id="26" creationId="{3B623764-E4F0-4391-AB2B-22DFE44E4FA4}"/>
          </ac:picMkLst>
        </pc:picChg>
        <pc:picChg chg="del">
          <ac:chgData name="Скобелева Карина" userId="a86e2030-b0a8-485d-bbf8-a6d9707670a7" providerId="ADAL" clId="{D9A2AF1B-A383-4D2C-88FC-E93AF34B4E7A}" dt="2022-02-11T19:28:15.643" v="621" actId="478"/>
          <ac:picMkLst>
            <pc:docMk/>
            <pc:sldMk cId="501050210" sldId="274"/>
            <ac:picMk id="36" creationId="{4D8AD703-D048-403D-AC28-1ACF4CEBD6EB}"/>
          </ac:picMkLst>
        </pc:picChg>
        <pc:picChg chg="add mod">
          <ac:chgData name="Скобелева Карина" userId="a86e2030-b0a8-485d-bbf8-a6d9707670a7" providerId="ADAL" clId="{D9A2AF1B-A383-4D2C-88FC-E93AF34B4E7A}" dt="2022-02-11T19:29:25.713" v="631" actId="14100"/>
          <ac:picMkLst>
            <pc:docMk/>
            <pc:sldMk cId="501050210" sldId="274"/>
            <ac:picMk id="43" creationId="{C6307256-A3DC-4BF0-9B93-0A23867D95F5}"/>
          </ac:picMkLst>
        </pc:picChg>
        <pc:picChg chg="del">
          <ac:chgData name="Скобелева Карина" userId="a86e2030-b0a8-485d-bbf8-a6d9707670a7" providerId="ADAL" clId="{D9A2AF1B-A383-4D2C-88FC-E93AF34B4E7A}" dt="2022-02-11T19:28:15.643" v="621" actId="478"/>
          <ac:picMkLst>
            <pc:docMk/>
            <pc:sldMk cId="501050210" sldId="274"/>
            <ac:picMk id="48" creationId="{DD73B8A8-FE82-4D8E-8F0A-67C89DF00BE8}"/>
          </ac:picMkLst>
        </pc:picChg>
      </pc:sldChg>
      <pc:sldChg chg="addSp delSp modSp add mod">
        <pc:chgData name="Скобелева Карина" userId="a86e2030-b0a8-485d-bbf8-a6d9707670a7" providerId="ADAL" clId="{D9A2AF1B-A383-4D2C-88FC-E93AF34B4E7A}" dt="2022-02-11T19:30:39.045" v="643" actId="1076"/>
        <pc:sldMkLst>
          <pc:docMk/>
          <pc:sldMk cId="2670069964" sldId="275"/>
        </pc:sldMkLst>
        <pc:spChg chg="add mod">
          <ac:chgData name="Скобелева Карина" userId="a86e2030-b0a8-485d-bbf8-a6d9707670a7" providerId="ADAL" clId="{D9A2AF1B-A383-4D2C-88FC-E93AF34B4E7A}" dt="2022-02-11T19:30:39.045" v="643" actId="1076"/>
          <ac:spMkLst>
            <pc:docMk/>
            <pc:sldMk cId="2670069964" sldId="275"/>
            <ac:spMk id="7" creationId="{1DA484FF-6DBA-4E40-9B95-BB7F08DF58C5}"/>
          </ac:spMkLst>
        </pc:spChg>
        <pc:spChg chg="del">
          <ac:chgData name="Скобелева Карина" userId="a86e2030-b0a8-485d-bbf8-a6d9707670a7" providerId="ADAL" clId="{D9A2AF1B-A383-4D2C-88FC-E93AF34B4E7A}" dt="2022-02-11T19:30:26.880" v="640" actId="478"/>
          <ac:spMkLst>
            <pc:docMk/>
            <pc:sldMk cId="2670069964" sldId="275"/>
            <ac:spMk id="44" creationId="{571C4948-93F4-4C6C-8177-26AA6498309B}"/>
          </ac:spMkLst>
        </pc:spChg>
        <pc:graphicFrameChg chg="add mod">
          <ac:chgData name="Скобелева Карина" userId="a86e2030-b0a8-485d-bbf8-a6d9707670a7" providerId="ADAL" clId="{D9A2AF1B-A383-4D2C-88FC-E93AF34B4E7A}" dt="2022-02-11T19:30:05.096" v="634"/>
          <ac:graphicFrameMkLst>
            <pc:docMk/>
            <pc:sldMk cId="2670069964" sldId="275"/>
            <ac:graphicFrameMk id="8" creationId="{066C17CD-CA1F-4DE4-A120-425843C68D91}"/>
          </ac:graphicFrameMkLst>
        </pc:graphicFrameChg>
        <pc:picChg chg="del">
          <ac:chgData name="Скобелева Карина" userId="a86e2030-b0a8-485d-bbf8-a6d9707670a7" providerId="ADAL" clId="{D9A2AF1B-A383-4D2C-88FC-E93AF34B4E7A}" dt="2022-02-11T19:30:03.688" v="633" actId="478"/>
          <ac:picMkLst>
            <pc:docMk/>
            <pc:sldMk cId="2670069964" sldId="275"/>
            <ac:picMk id="43" creationId="{C6307256-A3DC-4BF0-9B93-0A23867D95F5}"/>
          </ac:picMkLst>
        </pc:picChg>
      </pc:sldChg>
      <pc:sldChg chg="addSp delSp modSp add mod">
        <pc:chgData name="Скобелева Карина" userId="a86e2030-b0a8-485d-bbf8-a6d9707670a7" providerId="ADAL" clId="{D9A2AF1B-A383-4D2C-88FC-E93AF34B4E7A}" dt="2022-02-11T19:33:36.100" v="680" actId="1076"/>
        <pc:sldMkLst>
          <pc:docMk/>
          <pc:sldMk cId="567851147" sldId="276"/>
        </pc:sldMkLst>
        <pc:spChg chg="del">
          <ac:chgData name="Скобелева Карина" userId="a86e2030-b0a8-485d-bbf8-a6d9707670a7" providerId="ADAL" clId="{D9A2AF1B-A383-4D2C-88FC-E93AF34B4E7A}" dt="2022-02-11T19:30:57.256" v="646" actId="478"/>
          <ac:spMkLst>
            <pc:docMk/>
            <pc:sldMk cId="567851147" sldId="276"/>
            <ac:spMk id="7" creationId="{1DA484FF-6DBA-4E40-9B95-BB7F08DF58C5}"/>
          </ac:spMkLst>
        </pc:spChg>
        <pc:spChg chg="add mod">
          <ac:chgData name="Скобелева Карина" userId="a86e2030-b0a8-485d-bbf8-a6d9707670a7" providerId="ADAL" clId="{D9A2AF1B-A383-4D2C-88FC-E93AF34B4E7A}" dt="2022-02-11T19:32:18.561" v="659" actId="1076"/>
          <ac:spMkLst>
            <pc:docMk/>
            <pc:sldMk cId="567851147" sldId="276"/>
            <ac:spMk id="9" creationId="{3AB57CD0-7F21-4B8A-B612-7B192FCD1095}"/>
          </ac:spMkLst>
        </pc:spChg>
        <pc:spChg chg="add del mod">
          <ac:chgData name="Скобелева Карина" userId="a86e2030-b0a8-485d-bbf8-a6d9707670a7" providerId="ADAL" clId="{D9A2AF1B-A383-4D2C-88FC-E93AF34B4E7A}" dt="2022-02-11T19:32:46.400" v="665" actId="478"/>
          <ac:spMkLst>
            <pc:docMk/>
            <pc:sldMk cId="567851147" sldId="276"/>
            <ac:spMk id="16" creationId="{0818B9E5-4B88-424D-A1AA-B8DE09F72678}"/>
          </ac:spMkLst>
        </pc:spChg>
        <pc:spChg chg="add mod">
          <ac:chgData name="Скобелева Карина" userId="a86e2030-b0a8-485d-bbf8-a6d9707670a7" providerId="ADAL" clId="{D9A2AF1B-A383-4D2C-88FC-E93AF34B4E7A}" dt="2022-02-11T19:33:22.640" v="676" actId="1038"/>
          <ac:spMkLst>
            <pc:docMk/>
            <pc:sldMk cId="567851147" sldId="276"/>
            <ac:spMk id="19" creationId="{5303654D-85A8-41B1-9EB8-1E7F5C343B56}"/>
          </ac:spMkLst>
        </pc:spChg>
        <pc:graphicFrameChg chg="del">
          <ac:chgData name="Скобелева Карина" userId="a86e2030-b0a8-485d-bbf8-a6d9707670a7" providerId="ADAL" clId="{D9A2AF1B-A383-4D2C-88FC-E93AF34B4E7A}" dt="2022-02-11T19:30:55.153" v="645" actId="478"/>
          <ac:graphicFrameMkLst>
            <pc:docMk/>
            <pc:sldMk cId="567851147" sldId="276"/>
            <ac:graphicFrameMk id="8" creationId="{066C17CD-CA1F-4DE4-A120-425843C68D91}"/>
          </ac:graphicFrameMkLst>
        </pc:graphicFrameChg>
        <pc:picChg chg="add mod">
          <ac:chgData name="Скобелева Карина" userId="a86e2030-b0a8-485d-bbf8-a6d9707670a7" providerId="ADAL" clId="{D9A2AF1B-A383-4D2C-88FC-E93AF34B4E7A}" dt="2022-02-11T19:33:36.100" v="680" actId="1076"/>
          <ac:picMkLst>
            <pc:docMk/>
            <pc:sldMk cId="567851147" sldId="276"/>
            <ac:picMk id="10" creationId="{8B5FC707-811B-4750-9260-FD2F082ABE7A}"/>
          </ac:picMkLst>
        </pc:picChg>
        <pc:picChg chg="add mod">
          <ac:chgData name="Скобелева Карина" userId="a86e2030-b0a8-485d-bbf8-a6d9707670a7" providerId="ADAL" clId="{D9A2AF1B-A383-4D2C-88FC-E93AF34B4E7A}" dt="2022-02-11T19:33:36.100" v="680" actId="1076"/>
          <ac:picMkLst>
            <pc:docMk/>
            <pc:sldMk cId="567851147" sldId="276"/>
            <ac:picMk id="11" creationId="{04028B56-989F-4F68-94BD-D33FA7F47B32}"/>
          </ac:picMkLst>
        </pc:picChg>
        <pc:picChg chg="del">
          <ac:chgData name="Скобелева Карина" userId="a86e2030-b0a8-485d-bbf8-a6d9707670a7" providerId="ADAL" clId="{D9A2AF1B-A383-4D2C-88FC-E93AF34B4E7A}" dt="2022-02-11T19:32:22.439" v="660" actId="478"/>
          <ac:picMkLst>
            <pc:docMk/>
            <pc:sldMk cId="567851147" sldId="276"/>
            <ac:picMk id="12" creationId="{A8A99498-D428-4878-B75F-4C6CC96548CF}"/>
          </ac:picMkLst>
        </pc:picChg>
        <pc:picChg chg="add del mod">
          <ac:chgData name="Скобелева Карина" userId="a86e2030-b0a8-485d-bbf8-a6d9707670a7" providerId="ADAL" clId="{D9A2AF1B-A383-4D2C-88FC-E93AF34B4E7A}" dt="2022-02-11T19:32:51.664" v="666" actId="478"/>
          <ac:picMkLst>
            <pc:docMk/>
            <pc:sldMk cId="567851147" sldId="276"/>
            <ac:picMk id="13" creationId="{7B60CC5D-CECC-435F-8199-EEE7B1D7E767}"/>
          </ac:picMkLst>
        </pc:picChg>
        <pc:picChg chg="del">
          <ac:chgData name="Скобелева Карина" userId="a86e2030-b0a8-485d-bbf8-a6d9707670a7" providerId="ADAL" clId="{D9A2AF1B-A383-4D2C-88FC-E93AF34B4E7A}" dt="2022-02-11T19:32:33.784" v="662" actId="478"/>
          <ac:picMkLst>
            <pc:docMk/>
            <pc:sldMk cId="567851147" sldId="276"/>
            <ac:picMk id="14" creationId="{2619B854-C510-4596-92B2-443206E6E0C8}"/>
          </ac:picMkLst>
        </pc:picChg>
        <pc:picChg chg="add del mod">
          <ac:chgData name="Скобелева Карина" userId="a86e2030-b0a8-485d-bbf8-a6d9707670a7" providerId="ADAL" clId="{D9A2AF1B-A383-4D2C-88FC-E93AF34B4E7A}" dt="2022-02-11T19:32:43.440" v="664" actId="478"/>
          <ac:picMkLst>
            <pc:docMk/>
            <pc:sldMk cId="567851147" sldId="276"/>
            <ac:picMk id="17" creationId="{72326FBA-4225-41F0-BCCA-44142A4C74EB}"/>
          </ac:picMkLst>
        </pc:picChg>
        <pc:picChg chg="add mod">
          <ac:chgData name="Скобелева Карина" userId="a86e2030-b0a8-485d-bbf8-a6d9707670a7" providerId="ADAL" clId="{D9A2AF1B-A383-4D2C-88FC-E93AF34B4E7A}" dt="2022-02-11T19:32:55.947" v="667" actId="1076"/>
          <ac:picMkLst>
            <pc:docMk/>
            <pc:sldMk cId="567851147" sldId="276"/>
            <ac:picMk id="18" creationId="{51726CAF-B76C-48CD-A5AA-6315F5C9901F}"/>
          </ac:picMkLst>
        </pc:picChg>
        <pc:picChg chg="add mod">
          <ac:chgData name="Скобелева Карина" userId="a86e2030-b0a8-485d-bbf8-a6d9707670a7" providerId="ADAL" clId="{D9A2AF1B-A383-4D2C-88FC-E93AF34B4E7A}" dt="2022-02-11T19:32:38.861" v="663"/>
          <ac:picMkLst>
            <pc:docMk/>
            <pc:sldMk cId="567851147" sldId="276"/>
            <ac:picMk id="20" creationId="{4A27BD50-5B68-4C4B-A8E4-DCC750C89E82}"/>
          </ac:picMkLst>
        </pc:picChg>
      </pc:sldChg>
      <pc:sldChg chg="addSp delSp modSp add mod">
        <pc:chgData name="Скобелева Карина" userId="a86e2030-b0a8-485d-bbf8-a6d9707670a7" providerId="ADAL" clId="{D9A2AF1B-A383-4D2C-88FC-E93AF34B4E7A}" dt="2022-02-11T19:40:33.235" v="799" actId="1036"/>
        <pc:sldMkLst>
          <pc:docMk/>
          <pc:sldMk cId="2384252509" sldId="277"/>
        </pc:sldMkLst>
        <pc:spChg chg="del">
          <ac:chgData name="Скобелева Карина" userId="a86e2030-b0a8-485d-bbf8-a6d9707670a7" providerId="ADAL" clId="{D9A2AF1B-A383-4D2C-88FC-E93AF34B4E7A}" dt="2022-02-11T19:34:25.584" v="682" actId="478"/>
          <ac:spMkLst>
            <pc:docMk/>
            <pc:sldMk cId="2384252509" sldId="277"/>
            <ac:spMk id="9" creationId="{3AB57CD0-7F21-4B8A-B612-7B192FCD1095}"/>
          </ac:spMkLst>
        </pc:spChg>
        <pc:spChg chg="add mod">
          <ac:chgData name="Скобелева Карина" userId="a86e2030-b0a8-485d-bbf8-a6d9707670a7" providerId="ADAL" clId="{D9A2AF1B-A383-4D2C-88FC-E93AF34B4E7A}" dt="2022-02-11T19:36:44.392" v="720" actId="1036"/>
          <ac:spMkLst>
            <pc:docMk/>
            <pc:sldMk cId="2384252509" sldId="277"/>
            <ac:spMk id="12" creationId="{86DD71C5-C38B-474F-B2C8-A2896553B1F9}"/>
          </ac:spMkLst>
        </pc:spChg>
        <pc:spChg chg="del">
          <ac:chgData name="Скобелева Карина" userId="a86e2030-b0a8-485d-bbf8-a6d9707670a7" providerId="ADAL" clId="{D9A2AF1B-A383-4D2C-88FC-E93AF34B4E7A}" dt="2022-02-11T19:40:21.144" v="761" actId="478"/>
          <ac:spMkLst>
            <pc:docMk/>
            <pc:sldMk cId="2384252509" sldId="277"/>
            <ac:spMk id="19" creationId="{5303654D-85A8-41B1-9EB8-1E7F5C343B56}"/>
          </ac:spMkLst>
        </pc:spChg>
        <pc:picChg chg="del">
          <ac:chgData name="Скобелева Карина" userId="a86e2030-b0a8-485d-bbf8-a6d9707670a7" providerId="ADAL" clId="{D9A2AF1B-A383-4D2C-88FC-E93AF34B4E7A}" dt="2022-02-11T19:35:03.784" v="690" actId="478"/>
          <ac:picMkLst>
            <pc:docMk/>
            <pc:sldMk cId="2384252509" sldId="277"/>
            <ac:picMk id="10" creationId="{8B5FC707-811B-4750-9260-FD2F082ABE7A}"/>
          </ac:picMkLst>
        </pc:picChg>
        <pc:picChg chg="del">
          <ac:chgData name="Скобелева Карина" userId="a86e2030-b0a8-485d-bbf8-a6d9707670a7" providerId="ADAL" clId="{D9A2AF1B-A383-4D2C-88FC-E93AF34B4E7A}" dt="2022-02-11T19:35:03.111" v="689" actId="478"/>
          <ac:picMkLst>
            <pc:docMk/>
            <pc:sldMk cId="2384252509" sldId="277"/>
            <ac:picMk id="11" creationId="{04028B56-989F-4F68-94BD-D33FA7F47B32}"/>
          </ac:picMkLst>
        </pc:picChg>
        <pc:picChg chg="add mod">
          <ac:chgData name="Скобелева Карина" userId="a86e2030-b0a8-485d-bbf8-a6d9707670a7" providerId="ADAL" clId="{D9A2AF1B-A383-4D2C-88FC-E93AF34B4E7A}" dt="2022-02-11T19:40:33.235" v="799" actId="1036"/>
          <ac:picMkLst>
            <pc:docMk/>
            <pc:sldMk cId="2384252509" sldId="277"/>
            <ac:picMk id="13" creationId="{B0DEA102-DB0F-4127-BA0D-7BF37794D04E}"/>
          </ac:picMkLst>
        </pc:picChg>
        <pc:picChg chg="add mod">
          <ac:chgData name="Скобелева Карина" userId="a86e2030-b0a8-485d-bbf8-a6d9707670a7" providerId="ADAL" clId="{D9A2AF1B-A383-4D2C-88FC-E93AF34B4E7A}" dt="2022-02-11T19:40:33.235" v="799" actId="1036"/>
          <ac:picMkLst>
            <pc:docMk/>
            <pc:sldMk cId="2384252509" sldId="277"/>
            <ac:picMk id="14" creationId="{990038AD-9182-4229-B056-11EEA7B6A4C8}"/>
          </ac:picMkLst>
        </pc:picChg>
        <pc:picChg chg="del">
          <ac:chgData name="Скобелева Карина" userId="a86e2030-b0a8-485d-bbf8-a6d9707670a7" providerId="ADAL" clId="{D9A2AF1B-A383-4D2C-88FC-E93AF34B4E7A}" dt="2022-02-11T19:40:19.728" v="760" actId="478"/>
          <ac:picMkLst>
            <pc:docMk/>
            <pc:sldMk cId="2384252509" sldId="277"/>
            <ac:picMk id="18" creationId="{51726CAF-B76C-48CD-A5AA-6315F5C9901F}"/>
          </ac:picMkLst>
        </pc:picChg>
      </pc:sldChg>
      <pc:sldChg chg="addSp delSp modSp add del mod ord">
        <pc:chgData name="Скобелева Карина" userId="a86e2030-b0a8-485d-bbf8-a6d9707670a7" providerId="ADAL" clId="{D9A2AF1B-A383-4D2C-88FC-E93AF34B4E7A}" dt="2022-02-11T19:40:08.182" v="759" actId="2696"/>
        <pc:sldMkLst>
          <pc:docMk/>
          <pc:sldMk cId="564517403" sldId="278"/>
        </pc:sldMkLst>
        <pc:spChg chg="del">
          <ac:chgData name="Скобелева Карина" userId="a86e2030-b0a8-485d-bbf8-a6d9707670a7" providerId="ADAL" clId="{D9A2AF1B-A383-4D2C-88FC-E93AF34B4E7A}" dt="2022-02-11T19:37:57.640" v="733" actId="478"/>
          <ac:spMkLst>
            <pc:docMk/>
            <pc:sldMk cId="564517403" sldId="278"/>
            <ac:spMk id="7" creationId="{1DA484FF-6DBA-4E40-9B95-BB7F08DF58C5}"/>
          </ac:spMkLst>
        </pc:spChg>
        <pc:spChg chg="add del mod">
          <ac:chgData name="Скобелева Карина" userId="a86e2030-b0a8-485d-bbf8-a6d9707670a7" providerId="ADAL" clId="{D9A2AF1B-A383-4D2C-88FC-E93AF34B4E7A}" dt="2022-02-11T19:38:13.479" v="734" actId="478"/>
          <ac:spMkLst>
            <pc:docMk/>
            <pc:sldMk cId="564517403" sldId="278"/>
            <ac:spMk id="9" creationId="{F41D618E-F619-435E-B537-246802451061}"/>
          </ac:spMkLst>
        </pc:spChg>
        <pc:spChg chg="add del mod">
          <ac:chgData name="Скобелева Карина" userId="a86e2030-b0a8-485d-bbf8-a6d9707670a7" providerId="ADAL" clId="{D9A2AF1B-A383-4D2C-88FC-E93AF34B4E7A}" dt="2022-02-11T19:38:13.479" v="734" actId="478"/>
          <ac:spMkLst>
            <pc:docMk/>
            <pc:sldMk cId="564517403" sldId="278"/>
            <ac:spMk id="13" creationId="{677D1407-FC74-4F64-9713-C02E1C4F2DE2}"/>
          </ac:spMkLst>
        </pc:spChg>
        <pc:graphicFrameChg chg="del modGraphic">
          <ac:chgData name="Скобелева Карина" userId="a86e2030-b0a8-485d-bbf8-a6d9707670a7" providerId="ADAL" clId="{D9A2AF1B-A383-4D2C-88FC-E93AF34B4E7A}" dt="2022-02-11T19:37:31.058" v="727" actId="478"/>
          <ac:graphicFrameMkLst>
            <pc:docMk/>
            <pc:sldMk cId="564517403" sldId="278"/>
            <ac:graphicFrameMk id="8" creationId="{066C17CD-CA1F-4DE4-A120-425843C68D91}"/>
          </ac:graphicFrameMkLst>
        </pc:graphicFrameChg>
        <pc:picChg chg="add del mod">
          <ac:chgData name="Скобелева Карина" userId="a86e2030-b0a8-485d-bbf8-a6d9707670a7" providerId="ADAL" clId="{D9A2AF1B-A383-4D2C-88FC-E93AF34B4E7A}" dt="2022-02-11T19:38:13.479" v="734" actId="478"/>
          <ac:picMkLst>
            <pc:docMk/>
            <pc:sldMk cId="564517403" sldId="278"/>
            <ac:picMk id="10" creationId="{9EBF6F11-2C17-42ED-A261-888675930616}"/>
          </ac:picMkLst>
        </pc:picChg>
        <pc:picChg chg="add del mod">
          <ac:chgData name="Скобелева Карина" userId="a86e2030-b0a8-485d-bbf8-a6d9707670a7" providerId="ADAL" clId="{D9A2AF1B-A383-4D2C-88FC-E93AF34B4E7A}" dt="2022-02-11T19:38:13.479" v="734" actId="478"/>
          <ac:picMkLst>
            <pc:docMk/>
            <pc:sldMk cId="564517403" sldId="278"/>
            <ac:picMk id="11" creationId="{347A68FD-B906-4DC2-816F-592A5F96E694}"/>
          </ac:picMkLst>
        </pc:picChg>
        <pc:picChg chg="del">
          <ac:chgData name="Скобелева Карина" userId="a86e2030-b0a8-485d-bbf8-a6d9707670a7" providerId="ADAL" clId="{D9A2AF1B-A383-4D2C-88FC-E93AF34B4E7A}" dt="2022-02-11T19:38:19.816" v="736" actId="478"/>
          <ac:picMkLst>
            <pc:docMk/>
            <pc:sldMk cId="564517403" sldId="278"/>
            <ac:picMk id="12" creationId="{A8A99498-D428-4878-B75F-4C6CC96548CF}"/>
          </ac:picMkLst>
        </pc:picChg>
        <pc:picChg chg="del">
          <ac:chgData name="Скобелева Карина" userId="a86e2030-b0a8-485d-bbf8-a6d9707670a7" providerId="ADAL" clId="{D9A2AF1B-A383-4D2C-88FC-E93AF34B4E7A}" dt="2022-02-11T19:38:17.816" v="735" actId="478"/>
          <ac:picMkLst>
            <pc:docMk/>
            <pc:sldMk cId="564517403" sldId="278"/>
            <ac:picMk id="14" creationId="{2619B854-C510-4596-92B2-443206E6E0C8}"/>
          </ac:picMkLst>
        </pc:picChg>
      </pc:sldChg>
      <pc:sldChg chg="addSp delSp modSp add mod">
        <pc:chgData name="Скобелева Карина" userId="a86e2030-b0a8-485d-bbf8-a6d9707670a7" providerId="ADAL" clId="{D9A2AF1B-A383-4D2C-88FC-E93AF34B4E7A}" dt="2022-02-11T19:39:56.619" v="758" actId="1076"/>
        <pc:sldMkLst>
          <pc:docMk/>
          <pc:sldMk cId="1020305581" sldId="279"/>
        </pc:sldMkLst>
        <pc:spChg chg="add mod">
          <ac:chgData name="Скобелева Карина" userId="a86e2030-b0a8-485d-bbf8-a6d9707670a7" providerId="ADAL" clId="{D9A2AF1B-A383-4D2C-88FC-E93AF34B4E7A}" dt="2022-02-11T19:39:29.208" v="754" actId="14100"/>
          <ac:spMkLst>
            <pc:docMk/>
            <pc:sldMk cId="1020305581" sldId="279"/>
            <ac:spMk id="9" creationId="{D4DA6EED-BC09-4409-8B55-8F58BB79A180}"/>
          </ac:spMkLst>
        </pc:spChg>
        <pc:spChg chg="del mod">
          <ac:chgData name="Скобелева Карина" userId="a86e2030-b0a8-485d-bbf8-a6d9707670a7" providerId="ADAL" clId="{D9A2AF1B-A383-4D2C-88FC-E93AF34B4E7A}" dt="2022-02-11T19:38:32.928" v="741" actId="478"/>
          <ac:spMkLst>
            <pc:docMk/>
            <pc:sldMk cId="1020305581" sldId="279"/>
            <ac:spMk id="12" creationId="{86DD71C5-C38B-474F-B2C8-A2896553B1F9}"/>
          </ac:spMkLst>
        </pc:spChg>
        <pc:spChg chg="add mod">
          <ac:chgData name="Скобелева Карина" userId="a86e2030-b0a8-485d-bbf8-a6d9707670a7" providerId="ADAL" clId="{D9A2AF1B-A383-4D2C-88FC-E93AF34B4E7A}" dt="2022-02-11T19:39:42.989" v="756" actId="1076"/>
          <ac:spMkLst>
            <pc:docMk/>
            <pc:sldMk cId="1020305581" sldId="279"/>
            <ac:spMk id="16" creationId="{3F7D07C4-CD91-42C4-BCD1-035C1D3DE53D}"/>
          </ac:spMkLst>
        </pc:spChg>
        <pc:spChg chg="mod">
          <ac:chgData name="Скобелева Карина" userId="a86e2030-b0a8-485d-bbf8-a6d9707670a7" providerId="ADAL" clId="{D9A2AF1B-A383-4D2C-88FC-E93AF34B4E7A}" dt="2022-02-11T19:39:25.899" v="753" actId="1076"/>
          <ac:spMkLst>
            <pc:docMk/>
            <pc:sldMk cId="1020305581" sldId="279"/>
            <ac:spMk id="19" creationId="{5303654D-85A8-41B1-9EB8-1E7F5C343B56}"/>
          </ac:spMkLst>
        </pc:spChg>
        <pc:picChg chg="add mod">
          <ac:chgData name="Скобелева Карина" userId="a86e2030-b0a8-485d-bbf8-a6d9707670a7" providerId="ADAL" clId="{D9A2AF1B-A383-4D2C-88FC-E93AF34B4E7A}" dt="2022-02-11T19:39:50.781" v="757" actId="1076"/>
          <ac:picMkLst>
            <pc:docMk/>
            <pc:sldMk cId="1020305581" sldId="279"/>
            <ac:picMk id="10" creationId="{8589A528-0A0E-4F87-A080-5BE843018121}"/>
          </ac:picMkLst>
        </pc:picChg>
        <pc:picChg chg="add mod">
          <ac:chgData name="Скобелева Карина" userId="a86e2030-b0a8-485d-bbf8-a6d9707670a7" providerId="ADAL" clId="{D9A2AF1B-A383-4D2C-88FC-E93AF34B4E7A}" dt="2022-02-11T19:39:50.781" v="757" actId="1076"/>
          <ac:picMkLst>
            <pc:docMk/>
            <pc:sldMk cId="1020305581" sldId="279"/>
            <ac:picMk id="11" creationId="{EB59AFB6-00E7-4E66-BE55-50EB75CBCE7E}"/>
          </ac:picMkLst>
        </pc:picChg>
        <pc:picChg chg="del">
          <ac:chgData name="Скобелева Карина" userId="a86e2030-b0a8-485d-bbf8-a6d9707670a7" providerId="ADAL" clId="{D9A2AF1B-A383-4D2C-88FC-E93AF34B4E7A}" dt="2022-02-11T19:38:28.855" v="738" actId="478"/>
          <ac:picMkLst>
            <pc:docMk/>
            <pc:sldMk cId="1020305581" sldId="279"/>
            <ac:picMk id="13" creationId="{B0DEA102-DB0F-4127-BA0D-7BF37794D04E}"/>
          </ac:picMkLst>
        </pc:picChg>
        <pc:picChg chg="del">
          <ac:chgData name="Скобелева Карина" userId="a86e2030-b0a8-485d-bbf8-a6d9707670a7" providerId="ADAL" clId="{D9A2AF1B-A383-4D2C-88FC-E93AF34B4E7A}" dt="2022-02-11T19:38:29.288" v="739" actId="478"/>
          <ac:picMkLst>
            <pc:docMk/>
            <pc:sldMk cId="1020305581" sldId="279"/>
            <ac:picMk id="14" creationId="{990038AD-9182-4229-B056-11EEA7B6A4C8}"/>
          </ac:picMkLst>
        </pc:picChg>
        <pc:picChg chg="mod">
          <ac:chgData name="Скобелева Карина" userId="a86e2030-b0a8-485d-bbf8-a6d9707670a7" providerId="ADAL" clId="{D9A2AF1B-A383-4D2C-88FC-E93AF34B4E7A}" dt="2022-02-11T19:39:56.619" v="758" actId="1076"/>
          <ac:picMkLst>
            <pc:docMk/>
            <pc:sldMk cId="1020305581" sldId="279"/>
            <ac:picMk id="18" creationId="{51726CAF-B76C-48CD-A5AA-6315F5C9901F}"/>
          </ac:picMkLst>
        </pc:picChg>
      </pc:sldChg>
      <pc:sldChg chg="addSp delSp modSp add mod">
        <pc:chgData name="Скобелева Карина" userId="a86e2030-b0a8-485d-bbf8-a6d9707670a7" providerId="ADAL" clId="{D9A2AF1B-A383-4D2C-88FC-E93AF34B4E7A}" dt="2022-02-14T06:37:32.612" v="885" actId="1076"/>
        <pc:sldMkLst>
          <pc:docMk/>
          <pc:sldMk cId="1226620944" sldId="280"/>
        </pc:sldMkLst>
        <pc:spChg chg="del">
          <ac:chgData name="Скобелева Карина" userId="a86e2030-b0a8-485d-bbf8-a6d9707670a7" providerId="ADAL" clId="{D9A2AF1B-A383-4D2C-88FC-E93AF34B4E7A}" dt="2022-02-14T06:33:36.527" v="804" actId="478"/>
          <ac:spMkLst>
            <pc:docMk/>
            <pc:sldMk cId="1226620944" sldId="280"/>
            <ac:spMk id="9" creationId="{D4DA6EED-BC09-4409-8B55-8F58BB79A180}"/>
          </ac:spMkLst>
        </pc:spChg>
        <pc:spChg chg="add mod">
          <ac:chgData name="Скобелева Карина" userId="a86e2030-b0a8-485d-bbf8-a6d9707670a7" providerId="ADAL" clId="{D9A2AF1B-A383-4D2C-88FC-E93AF34B4E7A}" dt="2022-02-14T06:36:50.416" v="882" actId="1076"/>
          <ac:spMkLst>
            <pc:docMk/>
            <pc:sldMk cId="1226620944" sldId="280"/>
            <ac:spMk id="12" creationId="{08F73E39-FF60-45F8-BD7F-10B821A15E31}"/>
          </ac:spMkLst>
        </pc:spChg>
        <pc:spChg chg="add mod">
          <ac:chgData name="Скобелева Карина" userId="a86e2030-b0a8-485d-bbf8-a6d9707670a7" providerId="ADAL" clId="{D9A2AF1B-A383-4D2C-88FC-E93AF34B4E7A}" dt="2022-02-14T06:36:31.719" v="881" actId="1076"/>
          <ac:spMkLst>
            <pc:docMk/>
            <pc:sldMk cId="1226620944" sldId="280"/>
            <ac:spMk id="13" creationId="{46D00D0C-404D-4C9B-9A93-92FAF34F2DB2}"/>
          </ac:spMkLst>
        </pc:spChg>
        <pc:spChg chg="del">
          <ac:chgData name="Скобелева Карина" userId="a86e2030-b0a8-485d-bbf8-a6d9707670a7" providerId="ADAL" clId="{D9A2AF1B-A383-4D2C-88FC-E93AF34B4E7A}" dt="2022-02-14T06:33:39.103" v="805" actId="478"/>
          <ac:spMkLst>
            <pc:docMk/>
            <pc:sldMk cId="1226620944" sldId="280"/>
            <ac:spMk id="16" creationId="{3F7D07C4-CD91-42C4-BCD1-035C1D3DE53D}"/>
          </ac:spMkLst>
        </pc:spChg>
        <pc:spChg chg="del">
          <ac:chgData name="Скобелева Карина" userId="a86e2030-b0a8-485d-bbf8-a6d9707670a7" providerId="ADAL" clId="{D9A2AF1B-A383-4D2C-88FC-E93AF34B4E7A}" dt="2022-02-14T06:33:33.912" v="803" actId="478"/>
          <ac:spMkLst>
            <pc:docMk/>
            <pc:sldMk cId="1226620944" sldId="280"/>
            <ac:spMk id="19" creationId="{5303654D-85A8-41B1-9EB8-1E7F5C343B56}"/>
          </ac:spMkLst>
        </pc:spChg>
        <pc:spChg chg="mod topLvl">
          <ac:chgData name="Скобелева Карина" userId="a86e2030-b0a8-485d-bbf8-a6d9707670a7" providerId="ADAL" clId="{D9A2AF1B-A383-4D2C-88FC-E93AF34B4E7A}" dt="2022-02-14T06:35:07.815" v="839" actId="164"/>
          <ac:spMkLst>
            <pc:docMk/>
            <pc:sldMk cId="1226620944" sldId="280"/>
            <ac:spMk id="21" creationId="{F23EEFB5-5CB2-4566-A8F7-8C992455AA96}"/>
          </ac:spMkLst>
        </pc:spChg>
        <pc:spChg chg="mod topLvl">
          <ac:chgData name="Скобелева Карина" userId="a86e2030-b0a8-485d-bbf8-a6d9707670a7" providerId="ADAL" clId="{D9A2AF1B-A383-4D2C-88FC-E93AF34B4E7A}" dt="2022-02-14T06:35:07.815" v="839" actId="164"/>
          <ac:spMkLst>
            <pc:docMk/>
            <pc:sldMk cId="1226620944" sldId="280"/>
            <ac:spMk id="22" creationId="{8D84EA0D-B4A2-402F-9A2A-F9321A50DFBF}"/>
          </ac:spMkLst>
        </pc:spChg>
        <pc:spChg chg="add mod">
          <ac:chgData name="Скобелева Карина" userId="a86e2030-b0a8-485d-bbf8-a6d9707670a7" providerId="ADAL" clId="{D9A2AF1B-A383-4D2C-88FC-E93AF34B4E7A}" dt="2022-02-14T06:36:54.962" v="883" actId="1076"/>
          <ac:spMkLst>
            <pc:docMk/>
            <pc:sldMk cId="1226620944" sldId="280"/>
            <ac:spMk id="23" creationId="{627E5FAE-3931-4E5D-B253-A72044E5F9A5}"/>
          </ac:spMkLst>
        </pc:spChg>
        <pc:grpChg chg="add mod">
          <ac:chgData name="Скобелева Карина" userId="a86e2030-b0a8-485d-bbf8-a6d9707670a7" providerId="ADAL" clId="{D9A2AF1B-A383-4D2C-88FC-E93AF34B4E7A}" dt="2022-02-14T06:36:31.719" v="881" actId="1076"/>
          <ac:grpSpMkLst>
            <pc:docMk/>
            <pc:sldMk cId="1226620944" sldId="280"/>
            <ac:grpSpMk id="2" creationId="{85F17676-C6B9-41F6-B800-AF06960F65A2}"/>
          </ac:grpSpMkLst>
        </pc:grpChg>
        <pc:grpChg chg="add del mod">
          <ac:chgData name="Скобелева Карина" userId="a86e2030-b0a8-485d-bbf8-a6d9707670a7" providerId="ADAL" clId="{D9A2AF1B-A383-4D2C-88FC-E93AF34B4E7A}" dt="2022-02-14T06:34:23.034" v="815" actId="165"/>
          <ac:grpSpMkLst>
            <pc:docMk/>
            <pc:sldMk cId="1226620944" sldId="280"/>
            <ac:grpSpMk id="17" creationId="{31739134-8160-4F24-9C90-135D4F907C50}"/>
          </ac:grpSpMkLst>
        </pc:grpChg>
        <pc:picChg chg="del">
          <ac:chgData name="Скобелева Карина" userId="a86e2030-b0a8-485d-bbf8-a6d9707670a7" providerId="ADAL" clId="{D9A2AF1B-A383-4D2C-88FC-E93AF34B4E7A}" dt="2022-02-14T06:33:31.977" v="801" actId="478"/>
          <ac:picMkLst>
            <pc:docMk/>
            <pc:sldMk cId="1226620944" sldId="280"/>
            <ac:picMk id="10" creationId="{8589A528-0A0E-4F87-A080-5BE843018121}"/>
          </ac:picMkLst>
        </pc:picChg>
        <pc:picChg chg="del">
          <ac:chgData name="Скобелева Карина" userId="a86e2030-b0a8-485d-bbf8-a6d9707670a7" providerId="ADAL" clId="{D9A2AF1B-A383-4D2C-88FC-E93AF34B4E7A}" dt="2022-02-14T06:33:32.623" v="802" actId="478"/>
          <ac:picMkLst>
            <pc:docMk/>
            <pc:sldMk cId="1226620944" sldId="280"/>
            <ac:picMk id="11" creationId="{EB59AFB6-00E7-4E66-BE55-50EB75CBCE7E}"/>
          </ac:picMkLst>
        </pc:picChg>
        <pc:picChg chg="add mod">
          <ac:chgData name="Скобелева Карина" userId="a86e2030-b0a8-485d-bbf8-a6d9707670a7" providerId="ADAL" clId="{D9A2AF1B-A383-4D2C-88FC-E93AF34B4E7A}" dt="2022-02-14T06:36:57.677" v="884" actId="1076"/>
          <ac:picMkLst>
            <pc:docMk/>
            <pc:sldMk cId="1226620944" sldId="280"/>
            <ac:picMk id="14" creationId="{0A7CE881-06AA-45AB-AD1C-4B8C1B43ECB2}"/>
          </ac:picMkLst>
        </pc:picChg>
        <pc:picChg chg="mod">
          <ac:chgData name="Скобелева Карина" userId="a86e2030-b0a8-485d-bbf8-a6d9707670a7" providerId="ADAL" clId="{D9A2AF1B-A383-4D2C-88FC-E93AF34B4E7A}" dt="2022-02-14T06:37:32.612" v="885" actId="1076"/>
          <ac:picMkLst>
            <pc:docMk/>
            <pc:sldMk cId="1226620944" sldId="280"/>
            <ac:picMk id="18" creationId="{51726CAF-B76C-48CD-A5AA-6315F5C9901F}"/>
          </ac:picMkLst>
        </pc:picChg>
      </pc:sldChg>
      <pc:sldChg chg="addSp delSp modSp add mod">
        <pc:chgData name="Скобелева Карина" userId="a86e2030-b0a8-485d-bbf8-a6d9707670a7" providerId="ADAL" clId="{D9A2AF1B-A383-4D2C-88FC-E93AF34B4E7A}" dt="2022-02-14T06:39:32.911" v="905" actId="1036"/>
        <pc:sldMkLst>
          <pc:docMk/>
          <pc:sldMk cId="1561393813" sldId="281"/>
        </pc:sldMkLst>
        <pc:spChg chg="del">
          <ac:chgData name="Скобелева Карина" userId="a86e2030-b0a8-485d-bbf8-a6d9707670a7" providerId="ADAL" clId="{D9A2AF1B-A383-4D2C-88FC-E93AF34B4E7A}" dt="2022-02-14T06:38:04.527" v="888" actId="478"/>
          <ac:spMkLst>
            <pc:docMk/>
            <pc:sldMk cId="1561393813" sldId="281"/>
            <ac:spMk id="12" creationId="{08F73E39-FF60-45F8-BD7F-10B821A15E31}"/>
          </ac:spMkLst>
        </pc:spChg>
        <pc:spChg chg="del">
          <ac:chgData name="Скобелева Карина" userId="a86e2030-b0a8-485d-bbf8-a6d9707670a7" providerId="ADAL" clId="{D9A2AF1B-A383-4D2C-88FC-E93AF34B4E7A}" dt="2022-02-14T06:38:05.751" v="889" actId="478"/>
          <ac:spMkLst>
            <pc:docMk/>
            <pc:sldMk cId="1561393813" sldId="281"/>
            <ac:spMk id="13" creationId="{46D00D0C-404D-4C9B-9A93-92FAF34F2DB2}"/>
          </ac:spMkLst>
        </pc:spChg>
        <pc:spChg chg="add mod">
          <ac:chgData name="Скобелева Карина" userId="a86e2030-b0a8-485d-bbf8-a6d9707670a7" providerId="ADAL" clId="{D9A2AF1B-A383-4D2C-88FC-E93AF34B4E7A}" dt="2022-02-14T06:39:32.911" v="905" actId="1036"/>
          <ac:spMkLst>
            <pc:docMk/>
            <pc:sldMk cId="1561393813" sldId="281"/>
            <ac:spMk id="16" creationId="{34660FE2-7CFE-4D62-A463-B1B615C5D176}"/>
          </ac:spMkLst>
        </pc:spChg>
        <pc:spChg chg="add mod">
          <ac:chgData name="Скобелева Карина" userId="a86e2030-b0a8-485d-bbf8-a6d9707670a7" providerId="ADAL" clId="{D9A2AF1B-A383-4D2C-88FC-E93AF34B4E7A}" dt="2022-02-14T06:39:07.959" v="900" actId="1076"/>
          <ac:spMkLst>
            <pc:docMk/>
            <pc:sldMk cId="1561393813" sldId="281"/>
            <ac:spMk id="17" creationId="{9DCB9576-4653-48B7-86A9-896E16D5AD65}"/>
          </ac:spMkLst>
        </pc:spChg>
        <pc:spChg chg="del">
          <ac:chgData name="Скобелева Карина" userId="a86e2030-b0a8-485d-bbf8-a6d9707670a7" providerId="ADAL" clId="{D9A2AF1B-A383-4D2C-88FC-E93AF34B4E7A}" dt="2022-02-14T06:38:08.311" v="891" actId="478"/>
          <ac:spMkLst>
            <pc:docMk/>
            <pc:sldMk cId="1561393813" sldId="281"/>
            <ac:spMk id="23" creationId="{627E5FAE-3931-4E5D-B253-A72044E5F9A5}"/>
          </ac:spMkLst>
        </pc:spChg>
        <pc:grpChg chg="del">
          <ac:chgData name="Скобелева Карина" userId="a86e2030-b0a8-485d-bbf8-a6d9707670a7" providerId="ADAL" clId="{D9A2AF1B-A383-4D2C-88FC-E93AF34B4E7A}" dt="2022-02-14T06:38:06.742" v="890" actId="478"/>
          <ac:grpSpMkLst>
            <pc:docMk/>
            <pc:sldMk cId="1561393813" sldId="281"/>
            <ac:grpSpMk id="2" creationId="{85F17676-C6B9-41F6-B800-AF06960F65A2}"/>
          </ac:grpSpMkLst>
        </pc:grpChg>
        <pc:picChg chg="del">
          <ac:chgData name="Скобелева Карина" userId="a86e2030-b0a8-485d-bbf8-a6d9707670a7" providerId="ADAL" clId="{D9A2AF1B-A383-4D2C-88FC-E93AF34B4E7A}" dt="2022-02-14T06:38:02.519" v="887" actId="478"/>
          <ac:picMkLst>
            <pc:docMk/>
            <pc:sldMk cId="1561393813" sldId="281"/>
            <ac:picMk id="14" creationId="{0A7CE881-06AA-45AB-AD1C-4B8C1B43ECB2}"/>
          </ac:picMkLst>
        </pc:picChg>
        <pc:picChg chg="del">
          <ac:chgData name="Скобелева Карина" userId="a86e2030-b0a8-485d-bbf8-a6d9707670a7" providerId="ADAL" clId="{D9A2AF1B-A383-4D2C-88FC-E93AF34B4E7A}" dt="2022-02-14T06:38:09.327" v="892" actId="478"/>
          <ac:picMkLst>
            <pc:docMk/>
            <pc:sldMk cId="1561393813" sldId="281"/>
            <ac:picMk id="18" creationId="{51726CAF-B76C-48CD-A5AA-6315F5C9901F}"/>
          </ac:picMkLst>
        </pc:picChg>
        <pc:picChg chg="add mod">
          <ac:chgData name="Скобелева Карина" userId="a86e2030-b0a8-485d-bbf8-a6d9707670a7" providerId="ADAL" clId="{D9A2AF1B-A383-4D2C-88FC-E93AF34B4E7A}" dt="2022-02-14T06:38:53.311" v="898" actId="1076"/>
          <ac:picMkLst>
            <pc:docMk/>
            <pc:sldMk cId="1561393813" sldId="281"/>
            <ac:picMk id="19" creationId="{18E3B98E-047E-46D2-9784-FD0C7D14F517}"/>
          </ac:picMkLst>
        </pc:picChg>
        <pc:picChg chg="add mod">
          <ac:chgData name="Скобелева Карина" userId="a86e2030-b0a8-485d-bbf8-a6d9707670a7" providerId="ADAL" clId="{D9A2AF1B-A383-4D2C-88FC-E93AF34B4E7A}" dt="2022-02-14T06:38:38.396" v="896"/>
          <ac:picMkLst>
            <pc:docMk/>
            <pc:sldMk cId="1561393813" sldId="281"/>
            <ac:picMk id="24" creationId="{403E11EE-3473-4678-B11B-6F407CC85139}"/>
          </ac:picMkLst>
        </pc:picChg>
      </pc:sldChg>
      <pc:sldChg chg="addSp delSp modSp add mod">
        <pc:chgData name="Скобелева Карина" userId="a86e2030-b0a8-485d-bbf8-a6d9707670a7" providerId="ADAL" clId="{D9A2AF1B-A383-4D2C-88FC-E93AF34B4E7A}" dt="2022-02-14T06:40:39.097" v="918" actId="14100"/>
        <pc:sldMkLst>
          <pc:docMk/>
          <pc:sldMk cId="1740970382" sldId="282"/>
        </pc:sldMkLst>
        <pc:spChg chg="add mod">
          <ac:chgData name="Скобелева Карина" userId="a86e2030-b0a8-485d-bbf8-a6d9707670a7" providerId="ADAL" clId="{D9A2AF1B-A383-4D2C-88FC-E93AF34B4E7A}" dt="2022-02-14T06:40:23.903" v="914" actId="1076"/>
          <ac:spMkLst>
            <pc:docMk/>
            <pc:sldMk cId="1740970382" sldId="282"/>
            <ac:spMk id="8" creationId="{186516CF-B9FF-4326-AD80-1C445D2F7C1D}"/>
          </ac:spMkLst>
        </pc:spChg>
        <pc:spChg chg="add mod">
          <ac:chgData name="Скобелева Карина" userId="a86e2030-b0a8-485d-bbf8-a6d9707670a7" providerId="ADAL" clId="{D9A2AF1B-A383-4D2C-88FC-E93AF34B4E7A}" dt="2022-02-14T06:40:33.443" v="917" actId="14100"/>
          <ac:spMkLst>
            <pc:docMk/>
            <pc:sldMk cId="1740970382" sldId="282"/>
            <ac:spMk id="9" creationId="{F2603ABD-3C4A-4D40-BA02-100D7F61F3E0}"/>
          </ac:spMkLst>
        </pc:spChg>
        <pc:spChg chg="del">
          <ac:chgData name="Скобелева Карина" userId="a86e2030-b0a8-485d-bbf8-a6d9707670a7" providerId="ADAL" clId="{D9A2AF1B-A383-4D2C-88FC-E93AF34B4E7A}" dt="2022-02-14T06:40:12.160" v="910" actId="478"/>
          <ac:spMkLst>
            <pc:docMk/>
            <pc:sldMk cId="1740970382" sldId="282"/>
            <ac:spMk id="16" creationId="{34660FE2-7CFE-4D62-A463-B1B615C5D176}"/>
          </ac:spMkLst>
        </pc:spChg>
        <pc:spChg chg="del">
          <ac:chgData name="Скобелева Карина" userId="a86e2030-b0a8-485d-bbf8-a6d9707670a7" providerId="ADAL" clId="{D9A2AF1B-A383-4D2C-88FC-E93AF34B4E7A}" dt="2022-02-14T06:40:07.079" v="909" actId="478"/>
          <ac:spMkLst>
            <pc:docMk/>
            <pc:sldMk cId="1740970382" sldId="282"/>
            <ac:spMk id="17" creationId="{9DCB9576-4653-48B7-86A9-896E16D5AD65}"/>
          </ac:spMkLst>
        </pc:spChg>
        <pc:picChg chg="add mod">
          <ac:chgData name="Скобелева Карина" userId="a86e2030-b0a8-485d-bbf8-a6d9707670a7" providerId="ADAL" clId="{D9A2AF1B-A383-4D2C-88FC-E93AF34B4E7A}" dt="2022-02-14T06:40:39.097" v="918" actId="14100"/>
          <ac:picMkLst>
            <pc:docMk/>
            <pc:sldMk cId="1740970382" sldId="282"/>
            <ac:picMk id="10" creationId="{9D756039-FB07-4111-8D2B-5AAB552D46AF}"/>
          </ac:picMkLst>
        </pc:picChg>
        <pc:picChg chg="del">
          <ac:chgData name="Скобелева Карина" userId="a86e2030-b0a8-485d-bbf8-a6d9707670a7" providerId="ADAL" clId="{D9A2AF1B-A383-4D2C-88FC-E93AF34B4E7A}" dt="2022-02-14T06:39:47.303" v="907" actId="478"/>
          <ac:picMkLst>
            <pc:docMk/>
            <pc:sldMk cId="1740970382" sldId="282"/>
            <ac:picMk id="19" creationId="{18E3B98E-047E-46D2-9784-FD0C7D14F517}"/>
          </ac:picMkLst>
        </pc:picChg>
      </pc:sldChg>
      <pc:sldChg chg="addSp delSp modSp add mod">
        <pc:chgData name="Скобелева Карина" userId="a86e2030-b0a8-485d-bbf8-a6d9707670a7" providerId="ADAL" clId="{D9A2AF1B-A383-4D2C-88FC-E93AF34B4E7A}" dt="2022-02-14T06:44:44.728" v="971" actId="1076"/>
        <pc:sldMkLst>
          <pc:docMk/>
          <pc:sldMk cId="1661642440" sldId="283"/>
        </pc:sldMkLst>
        <pc:spChg chg="del">
          <ac:chgData name="Скобелева Карина" userId="a86e2030-b0a8-485d-bbf8-a6d9707670a7" providerId="ADAL" clId="{D9A2AF1B-A383-4D2C-88FC-E93AF34B4E7A}" dt="2022-02-14T06:41:42.447" v="922" actId="478"/>
          <ac:spMkLst>
            <pc:docMk/>
            <pc:sldMk cId="1661642440" sldId="283"/>
            <ac:spMk id="8" creationId="{186516CF-B9FF-4326-AD80-1C445D2F7C1D}"/>
          </ac:spMkLst>
        </pc:spChg>
        <pc:spChg chg="del">
          <ac:chgData name="Скобелева Карина" userId="a86e2030-b0a8-485d-bbf8-a6d9707670a7" providerId="ADAL" clId="{D9A2AF1B-A383-4D2C-88FC-E93AF34B4E7A}" dt="2022-02-14T06:41:12.295" v="921" actId="478"/>
          <ac:spMkLst>
            <pc:docMk/>
            <pc:sldMk cId="1661642440" sldId="283"/>
            <ac:spMk id="9" creationId="{F2603ABD-3C4A-4D40-BA02-100D7F61F3E0}"/>
          </ac:spMkLst>
        </pc:spChg>
        <pc:spChg chg="add mod">
          <ac:chgData name="Скобелева Карина" userId="a86e2030-b0a8-485d-bbf8-a6d9707670a7" providerId="ADAL" clId="{D9A2AF1B-A383-4D2C-88FC-E93AF34B4E7A}" dt="2022-02-14T06:41:56.637" v="925" actId="1076"/>
          <ac:spMkLst>
            <pc:docMk/>
            <pc:sldMk cId="1661642440" sldId="283"/>
            <ac:spMk id="12" creationId="{C94641AC-15A4-4981-8B4B-CBC59BB7838A}"/>
          </ac:spMkLst>
        </pc:spChg>
        <pc:spChg chg="add mod">
          <ac:chgData name="Скобелева Карина" userId="a86e2030-b0a8-485d-bbf8-a6d9707670a7" providerId="ADAL" clId="{D9A2AF1B-A383-4D2C-88FC-E93AF34B4E7A}" dt="2022-02-14T06:44:28.084" v="967" actId="1076"/>
          <ac:spMkLst>
            <pc:docMk/>
            <pc:sldMk cId="1661642440" sldId="283"/>
            <ac:spMk id="14" creationId="{9AE64E69-2063-462D-9338-996CE2BBCA3A}"/>
          </ac:spMkLst>
        </pc:spChg>
        <pc:picChg chg="del">
          <ac:chgData name="Скобелева Карина" userId="a86e2030-b0a8-485d-bbf8-a6d9707670a7" providerId="ADAL" clId="{D9A2AF1B-A383-4D2C-88FC-E93AF34B4E7A}" dt="2022-02-14T06:40:52.319" v="920" actId="478"/>
          <ac:picMkLst>
            <pc:docMk/>
            <pc:sldMk cId="1661642440" sldId="283"/>
            <ac:picMk id="10" creationId="{9D756039-FB07-4111-8D2B-5AAB552D46AF}"/>
          </ac:picMkLst>
        </pc:picChg>
        <pc:picChg chg="add mod">
          <ac:chgData name="Скобелева Карина" userId="a86e2030-b0a8-485d-bbf8-a6d9707670a7" providerId="ADAL" clId="{D9A2AF1B-A383-4D2C-88FC-E93AF34B4E7A}" dt="2022-02-14T06:41:56.637" v="925" actId="1076"/>
          <ac:picMkLst>
            <pc:docMk/>
            <pc:sldMk cId="1661642440" sldId="283"/>
            <ac:picMk id="11" creationId="{8EA03EA6-C054-40E8-A903-BD685176589A}"/>
          </ac:picMkLst>
        </pc:picChg>
        <pc:picChg chg="add del mod">
          <ac:chgData name="Скобелева Карина" userId="a86e2030-b0a8-485d-bbf8-a6d9707670a7" providerId="ADAL" clId="{D9A2AF1B-A383-4D2C-88FC-E93AF34B4E7A}" dt="2022-02-14T06:41:58.711" v="926" actId="478"/>
          <ac:picMkLst>
            <pc:docMk/>
            <pc:sldMk cId="1661642440" sldId="283"/>
            <ac:picMk id="13" creationId="{700C9DEE-4D91-470B-9ABD-E4889DBA1711}"/>
          </ac:picMkLst>
        </pc:picChg>
        <pc:picChg chg="add mod">
          <ac:chgData name="Скобелева Карина" userId="a86e2030-b0a8-485d-bbf8-a6d9707670a7" providerId="ADAL" clId="{D9A2AF1B-A383-4D2C-88FC-E93AF34B4E7A}" dt="2022-02-14T06:44:44.728" v="971" actId="1076"/>
          <ac:picMkLst>
            <pc:docMk/>
            <pc:sldMk cId="1661642440" sldId="283"/>
            <ac:picMk id="16" creationId="{96454A6C-AE52-4F13-A259-1822572348C3}"/>
          </ac:picMkLst>
        </pc:picChg>
        <pc:picChg chg="del">
          <ac:chgData name="Скобелева Карина" userId="a86e2030-b0a8-485d-bbf8-a6d9707670a7" providerId="ADAL" clId="{D9A2AF1B-A383-4D2C-88FC-E93AF34B4E7A}" dt="2022-02-14T06:41:43.639" v="923" actId="478"/>
          <ac:picMkLst>
            <pc:docMk/>
            <pc:sldMk cId="1661642440" sldId="283"/>
            <ac:picMk id="24" creationId="{403E11EE-3473-4678-B11B-6F407CC85139}"/>
          </ac:picMkLst>
        </pc:picChg>
      </pc:sldChg>
      <pc:sldChg chg="addSp delSp modSp add mod">
        <pc:chgData name="Скобелева Карина" userId="a86e2030-b0a8-485d-bbf8-a6d9707670a7" providerId="ADAL" clId="{D9A2AF1B-A383-4D2C-88FC-E93AF34B4E7A}" dt="2022-02-14T06:55:16.680" v="992" actId="1076"/>
        <pc:sldMkLst>
          <pc:docMk/>
          <pc:sldMk cId="2131674786" sldId="284"/>
        </pc:sldMkLst>
        <pc:spChg chg="add mod">
          <ac:chgData name="Скобелева Карина" userId="a86e2030-b0a8-485d-bbf8-a6d9707670a7" providerId="ADAL" clId="{D9A2AF1B-A383-4D2C-88FC-E93AF34B4E7A}" dt="2022-02-14T06:55:01.199" v="990" actId="20577"/>
          <ac:spMkLst>
            <pc:docMk/>
            <pc:sldMk cId="2131674786" sldId="284"/>
            <ac:spMk id="10" creationId="{311B9027-0050-4766-8D0D-3E58C921DDD1}"/>
          </ac:spMkLst>
        </pc:spChg>
        <pc:spChg chg="del">
          <ac:chgData name="Скобелева Карина" userId="a86e2030-b0a8-485d-bbf8-a6d9707670a7" providerId="ADAL" clId="{D9A2AF1B-A383-4D2C-88FC-E93AF34B4E7A}" dt="2022-02-14T06:54:40.383" v="976" actId="478"/>
          <ac:spMkLst>
            <pc:docMk/>
            <pc:sldMk cId="2131674786" sldId="284"/>
            <ac:spMk id="12" creationId="{C94641AC-15A4-4981-8B4B-CBC59BB7838A}"/>
          </ac:spMkLst>
        </pc:spChg>
        <pc:spChg chg="del mod">
          <ac:chgData name="Скобелева Карина" userId="a86e2030-b0a8-485d-bbf8-a6d9707670a7" providerId="ADAL" clId="{D9A2AF1B-A383-4D2C-88FC-E93AF34B4E7A}" dt="2022-02-14T06:54:39.311" v="975" actId="478"/>
          <ac:spMkLst>
            <pc:docMk/>
            <pc:sldMk cId="2131674786" sldId="284"/>
            <ac:spMk id="14" creationId="{9AE64E69-2063-462D-9338-996CE2BBCA3A}"/>
          </ac:spMkLst>
        </pc:spChg>
        <pc:picChg chg="add mod">
          <ac:chgData name="Скобелева Карина" userId="a86e2030-b0a8-485d-bbf8-a6d9707670a7" providerId="ADAL" clId="{D9A2AF1B-A383-4D2C-88FC-E93AF34B4E7A}" dt="2022-02-14T06:55:16.680" v="992" actId="1076"/>
          <ac:picMkLst>
            <pc:docMk/>
            <pc:sldMk cId="2131674786" sldId="284"/>
            <ac:picMk id="8" creationId="{17648F7E-5466-43C0-A585-48C4EE3EA9AF}"/>
          </ac:picMkLst>
        </pc:picChg>
        <pc:picChg chg="add mod">
          <ac:chgData name="Скобелева Карина" userId="a86e2030-b0a8-485d-bbf8-a6d9707670a7" providerId="ADAL" clId="{D9A2AF1B-A383-4D2C-88FC-E93AF34B4E7A}" dt="2022-02-14T06:54:53.654" v="979"/>
          <ac:picMkLst>
            <pc:docMk/>
            <pc:sldMk cId="2131674786" sldId="284"/>
            <ac:picMk id="9" creationId="{522AAEE6-94BC-4389-8C85-A20251B8D5A8}"/>
          </ac:picMkLst>
        </pc:picChg>
        <pc:picChg chg="del">
          <ac:chgData name="Скобелева Карина" userId="a86e2030-b0a8-485d-bbf8-a6d9707670a7" providerId="ADAL" clId="{D9A2AF1B-A383-4D2C-88FC-E93AF34B4E7A}" dt="2022-02-14T06:54:41.414" v="977" actId="478"/>
          <ac:picMkLst>
            <pc:docMk/>
            <pc:sldMk cId="2131674786" sldId="284"/>
            <ac:picMk id="11" creationId="{8EA03EA6-C054-40E8-A903-BD685176589A}"/>
          </ac:picMkLst>
        </pc:picChg>
        <pc:picChg chg="del">
          <ac:chgData name="Скобелева Карина" userId="a86e2030-b0a8-485d-bbf8-a6d9707670a7" providerId="ADAL" clId="{D9A2AF1B-A383-4D2C-88FC-E93AF34B4E7A}" dt="2022-02-14T06:44:53.647" v="973" actId="478"/>
          <ac:picMkLst>
            <pc:docMk/>
            <pc:sldMk cId="2131674786" sldId="284"/>
            <ac:picMk id="16" creationId="{96454A6C-AE52-4F13-A259-1822572348C3}"/>
          </ac:picMkLst>
        </pc:picChg>
      </pc:sldChg>
      <pc:sldChg chg="addSp delSp modSp add mod">
        <pc:chgData name="Скобелева Карина" userId="a86e2030-b0a8-485d-bbf8-a6d9707670a7" providerId="ADAL" clId="{D9A2AF1B-A383-4D2C-88FC-E93AF34B4E7A}" dt="2022-02-14T06:56:38.090" v="1006" actId="1076"/>
        <pc:sldMkLst>
          <pc:docMk/>
          <pc:sldMk cId="748654832" sldId="285"/>
        </pc:sldMkLst>
        <pc:spChg chg="del">
          <ac:chgData name="Скобелева Карина" userId="a86e2030-b0a8-485d-bbf8-a6d9707670a7" providerId="ADAL" clId="{D9A2AF1B-A383-4D2C-88FC-E93AF34B4E7A}" dt="2022-02-14T06:56:22.735" v="1003" actId="478"/>
          <ac:spMkLst>
            <pc:docMk/>
            <pc:sldMk cId="748654832" sldId="285"/>
            <ac:spMk id="10" creationId="{311B9027-0050-4766-8D0D-3E58C921DDD1}"/>
          </ac:spMkLst>
        </pc:spChg>
        <pc:spChg chg="add mod">
          <ac:chgData name="Скобелева Карина" userId="a86e2030-b0a8-485d-bbf8-a6d9707670a7" providerId="ADAL" clId="{D9A2AF1B-A383-4D2C-88FC-E93AF34B4E7A}" dt="2022-02-14T06:56:27.827" v="1004" actId="1076"/>
          <ac:spMkLst>
            <pc:docMk/>
            <pc:sldMk cId="748654832" sldId="285"/>
            <ac:spMk id="11" creationId="{A3462F50-E300-4321-9BA3-F5165D0E17A5}"/>
          </ac:spMkLst>
        </pc:spChg>
        <pc:picChg chg="add mod">
          <ac:chgData name="Скобелева Карина" userId="a86e2030-b0a8-485d-bbf8-a6d9707670a7" providerId="ADAL" clId="{D9A2AF1B-A383-4D2C-88FC-E93AF34B4E7A}" dt="2022-02-14T06:56:38.090" v="1006" actId="1076"/>
          <ac:picMkLst>
            <pc:docMk/>
            <pc:sldMk cId="748654832" sldId="285"/>
            <ac:picMk id="7" creationId="{6E53A94A-B1E4-438F-A74A-FB3F79084E05}"/>
          </ac:picMkLst>
        </pc:picChg>
        <pc:picChg chg="del">
          <ac:chgData name="Скобелева Карина" userId="a86e2030-b0a8-485d-bbf8-a6d9707670a7" providerId="ADAL" clId="{D9A2AF1B-A383-4D2C-88FC-E93AF34B4E7A}" dt="2022-02-14T06:55:33.671" v="994" actId="478"/>
          <ac:picMkLst>
            <pc:docMk/>
            <pc:sldMk cId="748654832" sldId="285"/>
            <ac:picMk id="8" creationId="{17648F7E-5466-43C0-A585-48C4EE3EA9AF}"/>
          </ac:picMkLst>
        </pc:picChg>
      </pc:sldChg>
      <pc:sldChg chg="addSp delSp modSp add mod">
        <pc:chgData name="Скобелева Карина" userId="a86e2030-b0a8-485d-bbf8-a6d9707670a7" providerId="ADAL" clId="{D9A2AF1B-A383-4D2C-88FC-E93AF34B4E7A}" dt="2022-02-14T06:57:39.982" v="1023" actId="1076"/>
        <pc:sldMkLst>
          <pc:docMk/>
          <pc:sldMk cId="2060223008" sldId="286"/>
        </pc:sldMkLst>
        <pc:spChg chg="add mod">
          <ac:chgData name="Скобелева Карина" userId="a86e2030-b0a8-485d-bbf8-a6d9707670a7" providerId="ADAL" clId="{D9A2AF1B-A383-4D2C-88FC-E93AF34B4E7A}" dt="2022-02-14T06:57:25.270" v="1019" actId="1036"/>
          <ac:spMkLst>
            <pc:docMk/>
            <pc:sldMk cId="2060223008" sldId="286"/>
            <ac:spMk id="8" creationId="{33DEE280-F9CC-4C73-8922-FA8D8898DD48}"/>
          </ac:spMkLst>
        </pc:spChg>
        <pc:spChg chg="del">
          <ac:chgData name="Скобелева Карина" userId="a86e2030-b0a8-485d-bbf8-a6d9707670a7" providerId="ADAL" clId="{D9A2AF1B-A383-4D2C-88FC-E93AF34B4E7A}" dt="2022-02-14T06:57:18.584" v="1015" actId="478"/>
          <ac:spMkLst>
            <pc:docMk/>
            <pc:sldMk cId="2060223008" sldId="286"/>
            <ac:spMk id="11" creationId="{A3462F50-E300-4321-9BA3-F5165D0E17A5}"/>
          </ac:spMkLst>
        </pc:spChg>
        <pc:picChg chg="del">
          <ac:chgData name="Скобелева Карина" userId="a86e2030-b0a8-485d-bbf8-a6d9707670a7" providerId="ADAL" clId="{D9A2AF1B-A383-4D2C-88FC-E93AF34B4E7A}" dt="2022-02-14T06:57:01.743" v="1008" actId="478"/>
          <ac:picMkLst>
            <pc:docMk/>
            <pc:sldMk cId="2060223008" sldId="286"/>
            <ac:picMk id="7" creationId="{6E53A94A-B1E4-438F-A74A-FB3F79084E05}"/>
          </ac:picMkLst>
        </pc:picChg>
        <pc:picChg chg="add mod">
          <ac:chgData name="Скобелева Карина" userId="a86e2030-b0a8-485d-bbf8-a6d9707670a7" providerId="ADAL" clId="{D9A2AF1B-A383-4D2C-88FC-E93AF34B4E7A}" dt="2022-02-14T06:57:37.117" v="1022" actId="14100"/>
          <ac:picMkLst>
            <pc:docMk/>
            <pc:sldMk cId="2060223008" sldId="286"/>
            <ac:picMk id="10" creationId="{28F533CC-517A-4FF4-95D4-427316FE1381}"/>
          </ac:picMkLst>
        </pc:picChg>
        <pc:picChg chg="add mod">
          <ac:chgData name="Скобелева Карина" userId="a86e2030-b0a8-485d-bbf8-a6d9707670a7" providerId="ADAL" clId="{D9A2AF1B-A383-4D2C-88FC-E93AF34B4E7A}" dt="2022-02-14T06:57:39.982" v="1023" actId="1076"/>
          <ac:picMkLst>
            <pc:docMk/>
            <pc:sldMk cId="2060223008" sldId="286"/>
            <ac:picMk id="12" creationId="{85BEA6A9-D532-49D7-88BD-00E2DEF8220A}"/>
          </ac:picMkLst>
        </pc:picChg>
      </pc:sldChg>
      <pc:sldChg chg="addSp delSp modSp add mod">
        <pc:chgData name="Скобелева Карина" userId="a86e2030-b0a8-485d-bbf8-a6d9707670a7" providerId="ADAL" clId="{D9A2AF1B-A383-4D2C-88FC-E93AF34B4E7A}" dt="2022-02-14T07:00:05.024" v="1034" actId="1076"/>
        <pc:sldMkLst>
          <pc:docMk/>
          <pc:sldMk cId="1784850519" sldId="287"/>
        </pc:sldMkLst>
        <pc:spChg chg="del">
          <ac:chgData name="Скобелева Карина" userId="a86e2030-b0a8-485d-bbf8-a6d9707670a7" providerId="ADAL" clId="{D9A2AF1B-A383-4D2C-88FC-E93AF34B4E7A}" dt="2022-02-14T07:00:01.191" v="1033" actId="478"/>
          <ac:spMkLst>
            <pc:docMk/>
            <pc:sldMk cId="1784850519" sldId="287"/>
            <ac:spMk id="8" creationId="{33DEE280-F9CC-4C73-8922-FA8D8898DD48}"/>
          </ac:spMkLst>
        </pc:spChg>
        <pc:spChg chg="add mod">
          <ac:chgData name="Скобелева Карина" userId="a86e2030-b0a8-485d-bbf8-a6d9707670a7" providerId="ADAL" clId="{D9A2AF1B-A383-4D2C-88FC-E93AF34B4E7A}" dt="2022-02-14T07:00:05.024" v="1034" actId="1076"/>
          <ac:spMkLst>
            <pc:docMk/>
            <pc:sldMk cId="1784850519" sldId="287"/>
            <ac:spMk id="11" creationId="{FA1B96A0-0C0E-4B80-B7B1-0FDAE544A2BC}"/>
          </ac:spMkLst>
        </pc:spChg>
        <pc:picChg chg="del">
          <ac:chgData name="Скобелева Карина" userId="a86e2030-b0a8-485d-bbf8-a6d9707670a7" providerId="ADAL" clId="{D9A2AF1B-A383-4D2C-88FC-E93AF34B4E7A}" dt="2022-02-14T06:59:25.415" v="1025" actId="478"/>
          <ac:picMkLst>
            <pc:docMk/>
            <pc:sldMk cId="1784850519" sldId="287"/>
            <ac:picMk id="10" creationId="{28F533CC-517A-4FF4-95D4-427316FE1381}"/>
          </ac:picMkLst>
        </pc:picChg>
        <pc:picChg chg="del">
          <ac:chgData name="Скобелева Карина" userId="a86e2030-b0a8-485d-bbf8-a6d9707670a7" providerId="ADAL" clId="{D9A2AF1B-A383-4D2C-88FC-E93AF34B4E7A}" dt="2022-02-14T06:59:25.919" v="1026" actId="478"/>
          <ac:picMkLst>
            <pc:docMk/>
            <pc:sldMk cId="1784850519" sldId="287"/>
            <ac:picMk id="12" creationId="{85BEA6A9-D532-49D7-88BD-00E2DEF8220A}"/>
          </ac:picMkLst>
        </pc:picChg>
        <pc:picChg chg="add mod">
          <ac:chgData name="Скобелева Карина" userId="a86e2030-b0a8-485d-bbf8-a6d9707670a7" providerId="ADAL" clId="{D9A2AF1B-A383-4D2C-88FC-E93AF34B4E7A}" dt="2022-02-14T06:59:45.161" v="1028" actId="1076"/>
          <ac:picMkLst>
            <pc:docMk/>
            <pc:sldMk cId="1784850519" sldId="287"/>
            <ac:picMk id="13" creationId="{FEE1375B-CD74-4CDB-86C3-460BFD5F71C7}"/>
          </ac:picMkLst>
        </pc:picChg>
        <pc:picChg chg="add mod">
          <ac:chgData name="Скобелева Карина" userId="a86e2030-b0a8-485d-bbf8-a6d9707670a7" providerId="ADAL" clId="{D9A2AF1B-A383-4D2C-88FC-E93AF34B4E7A}" dt="2022-02-14T06:59:45.161" v="1028" actId="1076"/>
          <ac:picMkLst>
            <pc:docMk/>
            <pc:sldMk cId="1784850519" sldId="287"/>
            <ac:picMk id="14" creationId="{142730DD-0CDA-4606-A984-9F5061F01353}"/>
          </ac:picMkLst>
        </pc:picChg>
        <pc:picChg chg="add mod">
          <ac:chgData name="Скобелева Карина" userId="a86e2030-b0a8-485d-bbf8-a6d9707670a7" providerId="ADAL" clId="{D9A2AF1B-A383-4D2C-88FC-E93AF34B4E7A}" dt="2022-02-14T06:59:45.161" v="1028" actId="1076"/>
          <ac:picMkLst>
            <pc:docMk/>
            <pc:sldMk cId="1784850519" sldId="287"/>
            <ac:picMk id="16" creationId="{1BE73ECD-206B-40C7-88ED-6D33FC7EBE12}"/>
          </ac:picMkLst>
        </pc:picChg>
      </pc:sldChg>
      <pc:sldChg chg="addSp delSp modSp add mod">
        <pc:chgData name="Скобелева Карина" userId="a86e2030-b0a8-485d-bbf8-a6d9707670a7" providerId="ADAL" clId="{D9A2AF1B-A383-4D2C-88FC-E93AF34B4E7A}" dt="2022-02-14T07:00:48.087" v="1046" actId="1076"/>
        <pc:sldMkLst>
          <pc:docMk/>
          <pc:sldMk cId="1878382619" sldId="288"/>
        </pc:sldMkLst>
        <pc:spChg chg="add mod">
          <ac:chgData name="Скобелева Карина" userId="a86e2030-b0a8-485d-bbf8-a6d9707670a7" providerId="ADAL" clId="{D9A2AF1B-A383-4D2C-88FC-E93AF34B4E7A}" dt="2022-02-14T07:00:48.087" v="1046" actId="1076"/>
          <ac:spMkLst>
            <pc:docMk/>
            <pc:sldMk cId="1878382619" sldId="288"/>
            <ac:spMk id="10" creationId="{DB10D641-DC49-4F4D-AE53-300D551A1CE5}"/>
          </ac:spMkLst>
        </pc:spChg>
        <pc:spChg chg="del">
          <ac:chgData name="Скобелева Карина" userId="a86e2030-b0a8-485d-bbf8-a6d9707670a7" providerId="ADAL" clId="{D9A2AF1B-A383-4D2C-88FC-E93AF34B4E7A}" dt="2022-02-14T07:00:44.072" v="1045" actId="478"/>
          <ac:spMkLst>
            <pc:docMk/>
            <pc:sldMk cId="1878382619" sldId="288"/>
            <ac:spMk id="11" creationId="{FA1B96A0-0C0E-4B80-B7B1-0FDAE544A2BC}"/>
          </ac:spMkLst>
        </pc:spChg>
        <pc:picChg chg="add mod">
          <ac:chgData name="Скобелева Карина" userId="a86e2030-b0a8-485d-bbf8-a6d9707670a7" providerId="ADAL" clId="{D9A2AF1B-A383-4D2C-88FC-E93AF34B4E7A}" dt="2022-02-14T07:00:33.003" v="1040" actId="1076"/>
          <ac:picMkLst>
            <pc:docMk/>
            <pc:sldMk cId="1878382619" sldId="288"/>
            <ac:picMk id="12" creationId="{FDA81FBB-8C81-4C3F-9998-6F6B168C2FA8}"/>
          </ac:picMkLst>
        </pc:picChg>
        <pc:picChg chg="del">
          <ac:chgData name="Скобелева Карина" userId="a86e2030-b0a8-485d-bbf8-a6d9707670a7" providerId="ADAL" clId="{D9A2AF1B-A383-4D2C-88FC-E93AF34B4E7A}" dt="2022-02-14T07:00:10.591" v="1036" actId="478"/>
          <ac:picMkLst>
            <pc:docMk/>
            <pc:sldMk cId="1878382619" sldId="288"/>
            <ac:picMk id="13" creationId="{FEE1375B-CD74-4CDB-86C3-460BFD5F71C7}"/>
          </ac:picMkLst>
        </pc:picChg>
        <pc:picChg chg="del">
          <ac:chgData name="Скобелева Карина" userId="a86e2030-b0a8-485d-bbf8-a6d9707670a7" providerId="ADAL" clId="{D9A2AF1B-A383-4D2C-88FC-E93AF34B4E7A}" dt="2022-02-14T07:00:11.143" v="1037" actId="478"/>
          <ac:picMkLst>
            <pc:docMk/>
            <pc:sldMk cId="1878382619" sldId="288"/>
            <ac:picMk id="14" creationId="{142730DD-0CDA-4606-A984-9F5061F01353}"/>
          </ac:picMkLst>
        </pc:picChg>
        <pc:picChg chg="del">
          <ac:chgData name="Скобелева Карина" userId="a86e2030-b0a8-485d-bbf8-a6d9707670a7" providerId="ADAL" clId="{D9A2AF1B-A383-4D2C-88FC-E93AF34B4E7A}" dt="2022-02-14T07:00:11.631" v="1038" actId="478"/>
          <ac:picMkLst>
            <pc:docMk/>
            <pc:sldMk cId="1878382619" sldId="288"/>
            <ac:picMk id="16" creationId="{1BE73ECD-206B-40C7-88ED-6D33FC7EBE12}"/>
          </ac:picMkLst>
        </pc:picChg>
        <pc:picChg chg="add mod">
          <ac:chgData name="Скобелева Карина" userId="a86e2030-b0a8-485d-bbf8-a6d9707670a7" providerId="ADAL" clId="{D9A2AF1B-A383-4D2C-88FC-E93AF34B4E7A}" dt="2022-02-14T07:00:33.003" v="1040" actId="1076"/>
          <ac:picMkLst>
            <pc:docMk/>
            <pc:sldMk cId="1878382619" sldId="288"/>
            <ac:picMk id="17" creationId="{9FF39419-D2A7-4348-BAC9-A100E3E3BC11}"/>
          </ac:picMkLst>
        </pc:picChg>
      </pc:sldChg>
      <pc:sldChg chg="addSp delSp modSp add mod">
        <pc:chgData name="Скобелева Карина" userId="a86e2030-b0a8-485d-bbf8-a6d9707670a7" providerId="ADAL" clId="{D9A2AF1B-A383-4D2C-88FC-E93AF34B4E7A}" dt="2022-02-14T07:01:59.846" v="1060" actId="1076"/>
        <pc:sldMkLst>
          <pc:docMk/>
          <pc:sldMk cId="2987460668" sldId="289"/>
        </pc:sldMkLst>
        <pc:spChg chg="add mod">
          <ac:chgData name="Скобелева Карина" userId="a86e2030-b0a8-485d-bbf8-a6d9707670a7" providerId="ADAL" clId="{D9A2AF1B-A383-4D2C-88FC-E93AF34B4E7A}" dt="2022-02-14T07:01:30.325" v="1050"/>
          <ac:spMkLst>
            <pc:docMk/>
            <pc:sldMk cId="2987460668" sldId="289"/>
            <ac:spMk id="8" creationId="{9F9DB5E2-AFFA-4475-8A6B-944B75C081CB}"/>
          </ac:spMkLst>
        </pc:spChg>
        <pc:spChg chg="del">
          <ac:chgData name="Скобелева Карина" userId="a86e2030-b0a8-485d-bbf8-a6d9707670a7" providerId="ADAL" clId="{D9A2AF1B-A383-4D2C-88FC-E93AF34B4E7A}" dt="2022-02-14T07:01:46.664" v="1057" actId="478"/>
          <ac:spMkLst>
            <pc:docMk/>
            <pc:sldMk cId="2987460668" sldId="289"/>
            <ac:spMk id="10" creationId="{DB10D641-DC49-4F4D-AE53-300D551A1CE5}"/>
          </ac:spMkLst>
        </pc:spChg>
        <pc:spChg chg="add mod">
          <ac:chgData name="Скобелева Карина" userId="a86e2030-b0a8-485d-bbf8-a6d9707670a7" providerId="ADAL" clId="{D9A2AF1B-A383-4D2C-88FC-E93AF34B4E7A}" dt="2022-02-14T07:01:59.846" v="1060" actId="1076"/>
          <ac:spMkLst>
            <pc:docMk/>
            <pc:sldMk cId="2987460668" sldId="289"/>
            <ac:spMk id="11" creationId="{1B7D2876-181C-4CB2-95EB-9AAB467E4FD8}"/>
          </ac:spMkLst>
        </pc:spChg>
        <pc:spChg chg="add mod">
          <ac:chgData name="Скобелева Карина" userId="a86e2030-b0a8-485d-bbf8-a6d9707670a7" providerId="ADAL" clId="{D9A2AF1B-A383-4D2C-88FC-E93AF34B4E7A}" dt="2022-02-14T07:01:50.432" v="1058" actId="1076"/>
          <ac:spMkLst>
            <pc:docMk/>
            <pc:sldMk cId="2987460668" sldId="289"/>
            <ac:spMk id="19" creationId="{0C64CA0F-679F-4A75-AC61-5BB27BB7607A}"/>
          </ac:spMkLst>
        </pc:spChg>
        <pc:picChg chg="del">
          <ac:chgData name="Скобелева Карина" userId="a86e2030-b0a8-485d-bbf8-a6d9707670a7" providerId="ADAL" clId="{D9A2AF1B-A383-4D2C-88FC-E93AF34B4E7A}" dt="2022-02-14T07:01:14.558" v="1048" actId="478"/>
          <ac:picMkLst>
            <pc:docMk/>
            <pc:sldMk cId="2987460668" sldId="289"/>
            <ac:picMk id="12" creationId="{FDA81FBB-8C81-4C3F-9998-6F6B168C2FA8}"/>
          </ac:picMkLst>
        </pc:picChg>
        <pc:picChg chg="add mod">
          <ac:chgData name="Скобелева Карина" userId="a86e2030-b0a8-485d-bbf8-a6d9707670a7" providerId="ADAL" clId="{D9A2AF1B-A383-4D2C-88FC-E93AF34B4E7A}" dt="2022-02-14T07:01:30.325" v="1050"/>
          <ac:picMkLst>
            <pc:docMk/>
            <pc:sldMk cId="2987460668" sldId="289"/>
            <ac:picMk id="13" creationId="{408D23B3-B022-4AD9-B9D4-127EE618C9A3}"/>
          </ac:picMkLst>
        </pc:picChg>
        <pc:picChg chg="add mod">
          <ac:chgData name="Скобелева Карина" userId="a86e2030-b0a8-485d-bbf8-a6d9707670a7" providerId="ADAL" clId="{D9A2AF1B-A383-4D2C-88FC-E93AF34B4E7A}" dt="2022-02-14T07:01:30.325" v="1050"/>
          <ac:picMkLst>
            <pc:docMk/>
            <pc:sldMk cId="2987460668" sldId="289"/>
            <ac:picMk id="14" creationId="{A8C54258-CB44-4D5F-ABAD-02B7B1315B55}"/>
          </ac:picMkLst>
        </pc:picChg>
        <pc:picChg chg="add mod">
          <ac:chgData name="Скобелева Карина" userId="a86e2030-b0a8-485d-bbf8-a6d9707670a7" providerId="ADAL" clId="{D9A2AF1B-A383-4D2C-88FC-E93AF34B4E7A}" dt="2022-02-14T07:01:30.325" v="1050"/>
          <ac:picMkLst>
            <pc:docMk/>
            <pc:sldMk cId="2987460668" sldId="289"/>
            <ac:picMk id="16" creationId="{4B9A65BC-E79C-40D7-B25F-AB28EF6A540A}"/>
          </ac:picMkLst>
        </pc:picChg>
        <pc:picChg chg="del">
          <ac:chgData name="Скобелева Карина" userId="a86e2030-b0a8-485d-bbf8-a6d9707670a7" providerId="ADAL" clId="{D9A2AF1B-A383-4D2C-88FC-E93AF34B4E7A}" dt="2022-02-14T07:01:14.950" v="1049" actId="478"/>
          <ac:picMkLst>
            <pc:docMk/>
            <pc:sldMk cId="2987460668" sldId="289"/>
            <ac:picMk id="17" creationId="{9FF39419-D2A7-4348-BAC9-A100E3E3BC11}"/>
          </ac:picMkLst>
        </pc:picChg>
        <pc:picChg chg="add mod">
          <ac:chgData name="Скобелева Карина" userId="a86e2030-b0a8-485d-bbf8-a6d9707670a7" providerId="ADAL" clId="{D9A2AF1B-A383-4D2C-88FC-E93AF34B4E7A}" dt="2022-02-14T07:01:30.325" v="1050"/>
          <ac:picMkLst>
            <pc:docMk/>
            <pc:sldMk cId="2987460668" sldId="289"/>
            <ac:picMk id="18" creationId="{5E3E2D44-BA32-4057-90AF-D3C0C3DEE9C5}"/>
          </ac:picMkLst>
        </pc:picChg>
      </pc:sldChg>
      <pc:sldChg chg="addSp delSp modSp add mod">
        <pc:chgData name="Скобелева Карина" userId="a86e2030-b0a8-485d-bbf8-a6d9707670a7" providerId="ADAL" clId="{D9A2AF1B-A383-4D2C-88FC-E93AF34B4E7A}" dt="2022-02-14T07:04:38.487" v="1085" actId="2711"/>
        <pc:sldMkLst>
          <pc:docMk/>
          <pc:sldMk cId="1379043112" sldId="290"/>
        </pc:sldMkLst>
        <pc:spChg chg="del">
          <ac:chgData name="Скобелева Карина" userId="a86e2030-b0a8-485d-bbf8-a6d9707670a7" providerId="ADAL" clId="{D9A2AF1B-A383-4D2C-88FC-E93AF34B4E7A}" dt="2022-02-14T07:02:14.271" v="1062" actId="478"/>
          <ac:spMkLst>
            <pc:docMk/>
            <pc:sldMk cId="1379043112" sldId="290"/>
            <ac:spMk id="8" creationId="{9F9DB5E2-AFFA-4475-8A6B-944B75C081CB}"/>
          </ac:spMkLst>
        </pc:spChg>
        <pc:spChg chg="del">
          <ac:chgData name="Скобелева Карина" userId="a86e2030-b0a8-485d-bbf8-a6d9707670a7" providerId="ADAL" clId="{D9A2AF1B-A383-4D2C-88FC-E93AF34B4E7A}" dt="2022-02-14T07:02:18.935" v="1063" actId="478"/>
          <ac:spMkLst>
            <pc:docMk/>
            <pc:sldMk cId="1379043112" sldId="290"/>
            <ac:spMk id="11" creationId="{1B7D2876-181C-4CB2-95EB-9AAB467E4FD8}"/>
          </ac:spMkLst>
        </pc:spChg>
        <pc:spChg chg="add mod">
          <ac:chgData name="Скобелева Карина" userId="a86e2030-b0a8-485d-bbf8-a6d9707670a7" providerId="ADAL" clId="{D9A2AF1B-A383-4D2C-88FC-E93AF34B4E7A}" dt="2022-02-14T07:04:38.487" v="1085" actId="2711"/>
          <ac:spMkLst>
            <pc:docMk/>
            <pc:sldMk cId="1379043112" sldId="290"/>
            <ac:spMk id="12" creationId="{FBCCCC31-9941-4FBE-859D-68C97AF71834}"/>
          </ac:spMkLst>
        </pc:spChg>
        <pc:spChg chg="add mod">
          <ac:chgData name="Скобелева Карина" userId="a86e2030-b0a8-485d-bbf8-a6d9707670a7" providerId="ADAL" clId="{D9A2AF1B-A383-4D2C-88FC-E93AF34B4E7A}" dt="2022-02-14T07:04:17.877" v="1079" actId="1076"/>
          <ac:spMkLst>
            <pc:docMk/>
            <pc:sldMk cId="1379043112" sldId="290"/>
            <ac:spMk id="17" creationId="{4902185F-5BCA-4EB5-A309-1A77B2BF8195}"/>
          </ac:spMkLst>
        </pc:spChg>
        <pc:spChg chg="del">
          <ac:chgData name="Скобелева Карина" userId="a86e2030-b0a8-485d-bbf8-a6d9707670a7" providerId="ADAL" clId="{D9A2AF1B-A383-4D2C-88FC-E93AF34B4E7A}" dt="2022-02-14T07:03:01.056" v="1065" actId="478"/>
          <ac:spMkLst>
            <pc:docMk/>
            <pc:sldMk cId="1379043112" sldId="290"/>
            <ac:spMk id="19" creationId="{0C64CA0F-679F-4A75-AC61-5BB27BB7607A}"/>
          </ac:spMkLst>
        </pc:spChg>
        <pc:spChg chg="add mod">
          <ac:chgData name="Скобелева Карина" userId="a86e2030-b0a8-485d-bbf8-a6d9707670a7" providerId="ADAL" clId="{D9A2AF1B-A383-4D2C-88FC-E93AF34B4E7A}" dt="2022-02-14T07:03:57.213" v="1078"/>
          <ac:spMkLst>
            <pc:docMk/>
            <pc:sldMk cId="1379043112" sldId="290"/>
            <ac:spMk id="23" creationId="{A1291F27-2153-46F1-9EB6-93EEF50C0AA7}"/>
          </ac:spMkLst>
        </pc:spChg>
        <pc:picChg chg="del">
          <ac:chgData name="Скобелева Карина" userId="a86e2030-b0a8-485d-bbf8-a6d9707670a7" providerId="ADAL" clId="{D9A2AF1B-A383-4D2C-88FC-E93AF34B4E7A}" dt="2022-02-14T07:02:58.823" v="1064" actId="478"/>
          <ac:picMkLst>
            <pc:docMk/>
            <pc:sldMk cId="1379043112" sldId="290"/>
            <ac:picMk id="9" creationId="{522AAEE6-94BC-4389-8C85-A20251B8D5A8}"/>
          </ac:picMkLst>
        </pc:picChg>
        <pc:picChg chg="del">
          <ac:chgData name="Скобелева Карина" userId="a86e2030-b0a8-485d-bbf8-a6d9707670a7" providerId="ADAL" clId="{D9A2AF1B-A383-4D2C-88FC-E93AF34B4E7A}" dt="2022-02-14T07:02:14.271" v="1062" actId="478"/>
          <ac:picMkLst>
            <pc:docMk/>
            <pc:sldMk cId="1379043112" sldId="290"/>
            <ac:picMk id="13" creationId="{408D23B3-B022-4AD9-B9D4-127EE618C9A3}"/>
          </ac:picMkLst>
        </pc:picChg>
        <pc:picChg chg="del">
          <ac:chgData name="Скобелева Карина" userId="a86e2030-b0a8-485d-bbf8-a6d9707670a7" providerId="ADAL" clId="{D9A2AF1B-A383-4D2C-88FC-E93AF34B4E7A}" dt="2022-02-14T07:02:14.271" v="1062" actId="478"/>
          <ac:picMkLst>
            <pc:docMk/>
            <pc:sldMk cId="1379043112" sldId="290"/>
            <ac:picMk id="14" creationId="{A8C54258-CB44-4D5F-ABAD-02B7B1315B55}"/>
          </ac:picMkLst>
        </pc:picChg>
        <pc:picChg chg="del">
          <ac:chgData name="Скобелева Карина" userId="a86e2030-b0a8-485d-bbf8-a6d9707670a7" providerId="ADAL" clId="{D9A2AF1B-A383-4D2C-88FC-E93AF34B4E7A}" dt="2022-02-14T07:02:14.271" v="1062" actId="478"/>
          <ac:picMkLst>
            <pc:docMk/>
            <pc:sldMk cId="1379043112" sldId="290"/>
            <ac:picMk id="16" creationId="{4B9A65BC-E79C-40D7-B25F-AB28EF6A540A}"/>
          </ac:picMkLst>
        </pc:picChg>
        <pc:picChg chg="del">
          <ac:chgData name="Скобелева Карина" userId="a86e2030-b0a8-485d-bbf8-a6d9707670a7" providerId="ADAL" clId="{D9A2AF1B-A383-4D2C-88FC-E93AF34B4E7A}" dt="2022-02-14T07:02:14.271" v="1062" actId="478"/>
          <ac:picMkLst>
            <pc:docMk/>
            <pc:sldMk cId="1379043112" sldId="290"/>
            <ac:picMk id="18" creationId="{5E3E2D44-BA32-4057-90AF-D3C0C3DEE9C5}"/>
          </ac:picMkLst>
        </pc:picChg>
        <pc:picChg chg="add mod">
          <ac:chgData name="Скобелева Карина" userId="a86e2030-b0a8-485d-bbf8-a6d9707670a7" providerId="ADAL" clId="{D9A2AF1B-A383-4D2C-88FC-E93AF34B4E7A}" dt="2022-02-14T07:04:22.846" v="1080" actId="1076"/>
          <ac:picMkLst>
            <pc:docMk/>
            <pc:sldMk cId="1379043112" sldId="290"/>
            <ac:picMk id="21" creationId="{BF25C22F-F167-4979-A06D-F50265C100C0}"/>
          </ac:picMkLst>
        </pc:picChg>
        <pc:picChg chg="add mod">
          <ac:chgData name="Скобелева Карина" userId="a86e2030-b0a8-485d-bbf8-a6d9707670a7" providerId="ADAL" clId="{D9A2AF1B-A383-4D2C-88FC-E93AF34B4E7A}" dt="2022-02-14T07:03:57.213" v="1078"/>
          <ac:picMkLst>
            <pc:docMk/>
            <pc:sldMk cId="1379043112" sldId="290"/>
            <ac:picMk id="22" creationId="{16A75CA7-5B38-4215-A092-370939DF681E}"/>
          </ac:picMkLst>
        </pc:picChg>
      </pc:sldChg>
      <pc:sldChg chg="addSp delSp modSp add mod">
        <pc:chgData name="Скобелева Карина" userId="a86e2030-b0a8-485d-bbf8-a6d9707670a7" providerId="ADAL" clId="{D9A2AF1B-A383-4D2C-88FC-E93AF34B4E7A}" dt="2022-02-14T07:05:36.997" v="1097" actId="207"/>
        <pc:sldMkLst>
          <pc:docMk/>
          <pc:sldMk cId="2334782628" sldId="291"/>
        </pc:sldMkLst>
        <pc:spChg chg="add mod">
          <ac:chgData name="Скобелева Карина" userId="a86e2030-b0a8-485d-bbf8-a6d9707670a7" providerId="ADAL" clId="{D9A2AF1B-A383-4D2C-88FC-E93AF34B4E7A}" dt="2022-02-14T07:05:33.758" v="1096" actId="1076"/>
          <ac:spMkLst>
            <pc:docMk/>
            <pc:sldMk cId="2334782628" sldId="291"/>
            <ac:spMk id="9" creationId="{9D596750-1569-4704-ABE4-087A041470EA}"/>
          </ac:spMkLst>
        </pc:spChg>
        <pc:spChg chg="add mod">
          <ac:chgData name="Скобелева Карина" userId="a86e2030-b0a8-485d-bbf8-a6d9707670a7" providerId="ADAL" clId="{D9A2AF1B-A383-4D2C-88FC-E93AF34B4E7A}" dt="2022-02-14T07:05:36.997" v="1097" actId="207"/>
          <ac:spMkLst>
            <pc:docMk/>
            <pc:sldMk cId="2334782628" sldId="291"/>
            <ac:spMk id="10" creationId="{4FEC6FB1-1878-4D83-B281-753872F981D4}"/>
          </ac:spMkLst>
        </pc:spChg>
        <pc:spChg chg="del">
          <ac:chgData name="Скобелева Карина" userId="a86e2030-b0a8-485d-bbf8-a6d9707670a7" providerId="ADAL" clId="{D9A2AF1B-A383-4D2C-88FC-E93AF34B4E7A}" dt="2022-02-14T07:04:29.574" v="1083" actId="478"/>
          <ac:spMkLst>
            <pc:docMk/>
            <pc:sldMk cId="2334782628" sldId="291"/>
            <ac:spMk id="12" creationId="{FBCCCC31-9941-4FBE-859D-68C97AF71834}"/>
          </ac:spMkLst>
        </pc:spChg>
        <pc:spChg chg="add del mod">
          <ac:chgData name="Скобелева Карина" userId="a86e2030-b0a8-485d-bbf8-a6d9707670a7" providerId="ADAL" clId="{D9A2AF1B-A383-4D2C-88FC-E93AF34B4E7A}" dt="2022-02-14T07:05:30.294" v="1095" actId="478"/>
          <ac:spMkLst>
            <pc:docMk/>
            <pc:sldMk cId="2334782628" sldId="291"/>
            <ac:spMk id="16" creationId="{55FD9383-2550-4B41-9CF4-3533EE1E3401}"/>
          </ac:spMkLst>
        </pc:spChg>
        <pc:spChg chg="del">
          <ac:chgData name="Скобелева Карина" userId="a86e2030-b0a8-485d-bbf8-a6d9707670a7" providerId="ADAL" clId="{D9A2AF1B-A383-4D2C-88FC-E93AF34B4E7A}" dt="2022-02-14T07:04:30.975" v="1084" actId="478"/>
          <ac:spMkLst>
            <pc:docMk/>
            <pc:sldMk cId="2334782628" sldId="291"/>
            <ac:spMk id="17" creationId="{4902185F-5BCA-4EB5-A309-1A77B2BF8195}"/>
          </ac:spMkLst>
        </pc:spChg>
        <pc:spChg chg="del">
          <ac:chgData name="Скобелева Карина" userId="a86e2030-b0a8-485d-bbf8-a6d9707670a7" providerId="ADAL" clId="{D9A2AF1B-A383-4D2C-88FC-E93AF34B4E7A}" dt="2022-02-14T07:04:50.399" v="1086" actId="478"/>
          <ac:spMkLst>
            <pc:docMk/>
            <pc:sldMk cId="2334782628" sldId="291"/>
            <ac:spMk id="23" creationId="{A1291F27-2153-46F1-9EB6-93EEF50C0AA7}"/>
          </ac:spMkLst>
        </pc:spChg>
        <pc:picChg chg="add mod">
          <ac:chgData name="Скобелева Карина" userId="a86e2030-b0a8-485d-bbf8-a6d9707670a7" providerId="ADAL" clId="{D9A2AF1B-A383-4D2C-88FC-E93AF34B4E7A}" dt="2022-02-14T07:05:01.053" v="1088"/>
          <ac:picMkLst>
            <pc:docMk/>
            <pc:sldMk cId="2334782628" sldId="291"/>
            <ac:picMk id="11" creationId="{FDF71A70-8BB3-49CB-8C17-C923278ECDF3}"/>
          </ac:picMkLst>
        </pc:picChg>
        <pc:picChg chg="add mod">
          <ac:chgData name="Скобелева Карина" userId="a86e2030-b0a8-485d-bbf8-a6d9707670a7" providerId="ADAL" clId="{D9A2AF1B-A383-4D2C-88FC-E93AF34B4E7A}" dt="2022-02-14T07:05:01.053" v="1088"/>
          <ac:picMkLst>
            <pc:docMk/>
            <pc:sldMk cId="2334782628" sldId="291"/>
            <ac:picMk id="13" creationId="{609F6BEF-066A-43BB-905E-572F02FBF5F1}"/>
          </ac:picMkLst>
        </pc:picChg>
        <pc:picChg chg="add mod">
          <ac:chgData name="Скобелева Карина" userId="a86e2030-b0a8-485d-bbf8-a6d9707670a7" providerId="ADAL" clId="{D9A2AF1B-A383-4D2C-88FC-E93AF34B4E7A}" dt="2022-02-14T07:05:15.117" v="1089"/>
          <ac:picMkLst>
            <pc:docMk/>
            <pc:sldMk cId="2334782628" sldId="291"/>
            <ac:picMk id="14" creationId="{5E766B25-7C9E-4088-AB3B-1BDF8F602EBB}"/>
          </ac:picMkLst>
        </pc:picChg>
        <pc:picChg chg="del">
          <ac:chgData name="Скобелева Карина" userId="a86e2030-b0a8-485d-bbf8-a6d9707670a7" providerId="ADAL" clId="{D9A2AF1B-A383-4D2C-88FC-E93AF34B4E7A}" dt="2022-02-14T07:04:27.639" v="1082" actId="478"/>
          <ac:picMkLst>
            <pc:docMk/>
            <pc:sldMk cId="2334782628" sldId="291"/>
            <ac:picMk id="21" creationId="{BF25C22F-F167-4979-A06D-F50265C100C0}"/>
          </ac:picMkLst>
        </pc:picChg>
        <pc:picChg chg="del">
          <ac:chgData name="Скобелева Карина" userId="a86e2030-b0a8-485d-bbf8-a6d9707670a7" providerId="ADAL" clId="{D9A2AF1B-A383-4D2C-88FC-E93AF34B4E7A}" dt="2022-02-14T07:04:51.271" v="1087" actId="478"/>
          <ac:picMkLst>
            <pc:docMk/>
            <pc:sldMk cId="2334782628" sldId="291"/>
            <ac:picMk id="22" creationId="{16A75CA7-5B38-4215-A092-370939DF681E}"/>
          </ac:picMkLst>
        </pc:picChg>
      </pc:sldChg>
      <pc:sldChg chg="addSp delSp modSp add mod">
        <pc:chgData name="Скобелева Карина" userId="a86e2030-b0a8-485d-bbf8-a6d9707670a7" providerId="ADAL" clId="{D9A2AF1B-A383-4D2C-88FC-E93AF34B4E7A}" dt="2022-02-14T07:06:16.851" v="1107" actId="14100"/>
        <pc:sldMkLst>
          <pc:docMk/>
          <pc:sldMk cId="454585811" sldId="292"/>
        </pc:sldMkLst>
        <pc:spChg chg="del mod">
          <ac:chgData name="Скобелева Карина" userId="a86e2030-b0a8-485d-bbf8-a6d9707670a7" providerId="ADAL" clId="{D9A2AF1B-A383-4D2C-88FC-E93AF34B4E7A}" dt="2022-02-14T07:05:46.311" v="1102" actId="478"/>
          <ac:spMkLst>
            <pc:docMk/>
            <pc:sldMk cId="454585811" sldId="292"/>
            <ac:spMk id="10" creationId="{4FEC6FB1-1878-4D83-B281-753872F981D4}"/>
          </ac:spMkLst>
        </pc:spChg>
        <pc:spChg chg="add del mod">
          <ac:chgData name="Скобелева Карина" userId="a86e2030-b0a8-485d-bbf8-a6d9707670a7" providerId="ADAL" clId="{D9A2AF1B-A383-4D2C-88FC-E93AF34B4E7A}" dt="2022-02-14T07:06:07.775" v="1105" actId="478"/>
          <ac:spMkLst>
            <pc:docMk/>
            <pc:sldMk cId="454585811" sldId="292"/>
            <ac:spMk id="12" creationId="{6CE70700-3691-4F8E-B59B-50A4154FA1BD}"/>
          </ac:spMkLst>
        </pc:spChg>
        <pc:spChg chg="add mod">
          <ac:chgData name="Скобелева Карина" userId="a86e2030-b0a8-485d-bbf8-a6d9707670a7" providerId="ADAL" clId="{D9A2AF1B-A383-4D2C-88FC-E93AF34B4E7A}" dt="2022-02-14T07:06:16.851" v="1107" actId="14100"/>
          <ac:spMkLst>
            <pc:docMk/>
            <pc:sldMk cId="454585811" sldId="292"/>
            <ac:spMk id="17" creationId="{94A4577C-2606-4A10-B07E-986E2E1D37E4}"/>
          </ac:spMkLst>
        </pc:spChg>
        <pc:picChg chg="del">
          <ac:chgData name="Скобелева Карина" userId="a86e2030-b0a8-485d-bbf8-a6d9707670a7" providerId="ADAL" clId="{D9A2AF1B-A383-4D2C-88FC-E93AF34B4E7A}" dt="2022-02-14T07:05:44.127" v="1099" actId="478"/>
          <ac:picMkLst>
            <pc:docMk/>
            <pc:sldMk cId="454585811" sldId="292"/>
            <ac:picMk id="11" creationId="{FDF71A70-8BB3-49CB-8C17-C923278ECDF3}"/>
          </ac:picMkLst>
        </pc:picChg>
        <pc:picChg chg="del">
          <ac:chgData name="Скобелева Карина" userId="a86e2030-b0a8-485d-bbf8-a6d9707670a7" providerId="ADAL" clId="{D9A2AF1B-A383-4D2C-88FC-E93AF34B4E7A}" dt="2022-02-14T07:05:44.535" v="1100" actId="478"/>
          <ac:picMkLst>
            <pc:docMk/>
            <pc:sldMk cId="454585811" sldId="292"/>
            <ac:picMk id="13" creationId="{609F6BEF-066A-43BB-905E-572F02FBF5F1}"/>
          </ac:picMkLst>
        </pc:picChg>
        <pc:picChg chg="add mod">
          <ac:chgData name="Скобелева Карина" userId="a86e2030-b0a8-485d-bbf8-a6d9707670a7" providerId="ADAL" clId="{D9A2AF1B-A383-4D2C-88FC-E93AF34B4E7A}" dt="2022-02-14T07:06:02.444" v="1103"/>
          <ac:picMkLst>
            <pc:docMk/>
            <pc:sldMk cId="454585811" sldId="292"/>
            <ac:picMk id="16" creationId="{94D58D5A-9699-41F8-A6B1-1F84DB7D33E0}"/>
          </ac:picMkLst>
        </pc:picChg>
      </pc:sldChg>
      <pc:sldChg chg="addSp delSp modSp add mod modAnim">
        <pc:chgData name="Скобелева Карина" userId="a86e2030-b0a8-485d-bbf8-a6d9707670a7" providerId="ADAL" clId="{D9A2AF1B-A383-4D2C-88FC-E93AF34B4E7A}" dt="2022-02-14T07:07:01.625" v="1116" actId="207"/>
        <pc:sldMkLst>
          <pc:docMk/>
          <pc:sldMk cId="1159034466" sldId="293"/>
        </pc:sldMkLst>
        <pc:spChg chg="mod">
          <ac:chgData name="Скобелева Карина" userId="a86e2030-b0a8-485d-bbf8-a6d9707670a7" providerId="ADAL" clId="{D9A2AF1B-A383-4D2C-88FC-E93AF34B4E7A}" dt="2022-02-14T07:06:46.808" v="1112" actId="207"/>
          <ac:spMkLst>
            <pc:docMk/>
            <pc:sldMk cId="1159034466" sldId="293"/>
            <ac:spMk id="11" creationId="{45BBD468-4D3F-4D7B-88CF-FFBC6DC4CB62}"/>
          </ac:spMkLst>
        </pc:spChg>
        <pc:spChg chg="del">
          <ac:chgData name="Скобелева Карина" userId="a86e2030-b0a8-485d-bbf8-a6d9707670a7" providerId="ADAL" clId="{D9A2AF1B-A383-4D2C-88FC-E93AF34B4E7A}" dt="2022-02-14T07:06:34.207" v="1110" actId="478"/>
          <ac:spMkLst>
            <pc:docMk/>
            <pc:sldMk cId="1159034466" sldId="293"/>
            <ac:spMk id="17" creationId="{94A4577C-2606-4A10-B07E-986E2E1D37E4}"/>
          </ac:spMkLst>
        </pc:spChg>
        <pc:spChg chg="mod">
          <ac:chgData name="Скобелева Карина" userId="a86e2030-b0a8-485d-bbf8-a6d9707670a7" providerId="ADAL" clId="{D9A2AF1B-A383-4D2C-88FC-E93AF34B4E7A}" dt="2022-02-14T07:06:50.017" v="1113" actId="207"/>
          <ac:spMkLst>
            <pc:docMk/>
            <pc:sldMk cId="1159034466" sldId="293"/>
            <ac:spMk id="18" creationId="{484181A2-3575-4B94-A641-1C75577EC0A8}"/>
          </ac:spMkLst>
        </pc:spChg>
        <pc:spChg chg="mod">
          <ac:chgData name="Скобелева Карина" userId="a86e2030-b0a8-485d-bbf8-a6d9707670a7" providerId="ADAL" clId="{D9A2AF1B-A383-4D2C-88FC-E93AF34B4E7A}" dt="2022-02-14T07:06:54.741" v="1114" actId="207"/>
          <ac:spMkLst>
            <pc:docMk/>
            <pc:sldMk cId="1159034466" sldId="293"/>
            <ac:spMk id="22" creationId="{A3FF1C5F-3DDB-4651-B12C-7C7DC5644054}"/>
          </ac:spMkLst>
        </pc:spChg>
        <pc:spChg chg="mod">
          <ac:chgData name="Скобелева Карина" userId="a86e2030-b0a8-485d-bbf8-a6d9707670a7" providerId="ADAL" clId="{D9A2AF1B-A383-4D2C-88FC-E93AF34B4E7A}" dt="2022-02-14T07:06:58.219" v="1115" actId="207"/>
          <ac:spMkLst>
            <pc:docMk/>
            <pc:sldMk cId="1159034466" sldId="293"/>
            <ac:spMk id="25" creationId="{4F1B327A-3DC6-4B38-B42A-1B08464BA926}"/>
          </ac:spMkLst>
        </pc:spChg>
        <pc:spChg chg="mod">
          <ac:chgData name="Скобелева Карина" userId="a86e2030-b0a8-485d-bbf8-a6d9707670a7" providerId="ADAL" clId="{D9A2AF1B-A383-4D2C-88FC-E93AF34B4E7A}" dt="2022-02-14T07:07:01.625" v="1116" actId="207"/>
          <ac:spMkLst>
            <pc:docMk/>
            <pc:sldMk cId="1159034466" sldId="293"/>
            <ac:spMk id="28" creationId="{C74A7D22-8F7B-48B7-A944-3E95ADF85C33}"/>
          </ac:spMkLst>
        </pc:spChg>
        <pc:grpChg chg="add mod">
          <ac:chgData name="Скобелева Карина" userId="a86e2030-b0a8-485d-bbf8-a6d9707670a7" providerId="ADAL" clId="{D9A2AF1B-A383-4D2C-88FC-E93AF34B4E7A}" dt="2022-02-14T07:06:35.110" v="1111"/>
          <ac:grpSpMkLst>
            <pc:docMk/>
            <pc:sldMk cId="1159034466" sldId="293"/>
            <ac:grpSpMk id="8" creationId="{973ED314-AE9F-44DC-A069-961D4D5A5683}"/>
          </ac:grpSpMkLst>
        </pc:grpChg>
        <pc:grpChg chg="add mod">
          <ac:chgData name="Скобелева Карина" userId="a86e2030-b0a8-485d-bbf8-a6d9707670a7" providerId="ADAL" clId="{D9A2AF1B-A383-4D2C-88FC-E93AF34B4E7A}" dt="2022-02-14T07:06:35.110" v="1111"/>
          <ac:grpSpMkLst>
            <pc:docMk/>
            <pc:sldMk cId="1159034466" sldId="293"/>
            <ac:grpSpMk id="12" creationId="{FF2F96D8-4FA0-41DF-9BE2-11E06D7D7F00}"/>
          </ac:grpSpMkLst>
        </pc:grpChg>
        <pc:grpChg chg="add mod">
          <ac:chgData name="Скобелева Карина" userId="a86e2030-b0a8-485d-bbf8-a6d9707670a7" providerId="ADAL" clId="{D9A2AF1B-A383-4D2C-88FC-E93AF34B4E7A}" dt="2022-02-14T07:06:35.110" v="1111"/>
          <ac:grpSpMkLst>
            <pc:docMk/>
            <pc:sldMk cId="1159034466" sldId="293"/>
            <ac:grpSpMk id="19" creationId="{B4CE3893-85A6-48AC-B80D-B27493620AC1}"/>
          </ac:grpSpMkLst>
        </pc:grpChg>
        <pc:grpChg chg="add mod">
          <ac:chgData name="Скобелева Карина" userId="a86e2030-b0a8-485d-bbf8-a6d9707670a7" providerId="ADAL" clId="{D9A2AF1B-A383-4D2C-88FC-E93AF34B4E7A}" dt="2022-02-14T07:06:35.110" v="1111"/>
          <ac:grpSpMkLst>
            <pc:docMk/>
            <pc:sldMk cId="1159034466" sldId="293"/>
            <ac:grpSpMk id="23" creationId="{2A8817CA-5E27-43D8-8AFB-09C629C19CBB}"/>
          </ac:grpSpMkLst>
        </pc:grpChg>
        <pc:grpChg chg="add mod">
          <ac:chgData name="Скобелева Карина" userId="a86e2030-b0a8-485d-bbf8-a6d9707670a7" providerId="ADAL" clId="{D9A2AF1B-A383-4D2C-88FC-E93AF34B4E7A}" dt="2022-02-14T07:06:35.110" v="1111"/>
          <ac:grpSpMkLst>
            <pc:docMk/>
            <pc:sldMk cId="1159034466" sldId="293"/>
            <ac:grpSpMk id="26" creationId="{B5D73334-1ED1-44B7-B151-EAC670375EAD}"/>
          </ac:grpSpMkLst>
        </pc:grpChg>
        <pc:picChg chg="mod">
          <ac:chgData name="Скобелева Карина" userId="a86e2030-b0a8-485d-bbf8-a6d9707670a7" providerId="ADAL" clId="{D9A2AF1B-A383-4D2C-88FC-E93AF34B4E7A}" dt="2022-02-14T07:06:35.110" v="1111"/>
          <ac:picMkLst>
            <pc:docMk/>
            <pc:sldMk cId="1159034466" sldId="293"/>
            <ac:picMk id="10" creationId="{7ABE0C08-49FC-4756-A42D-48527C727B3F}"/>
          </ac:picMkLst>
        </pc:picChg>
        <pc:picChg chg="mod">
          <ac:chgData name="Скобелева Карина" userId="a86e2030-b0a8-485d-bbf8-a6d9707670a7" providerId="ADAL" clId="{D9A2AF1B-A383-4D2C-88FC-E93AF34B4E7A}" dt="2022-02-14T07:06:35.110" v="1111"/>
          <ac:picMkLst>
            <pc:docMk/>
            <pc:sldMk cId="1159034466" sldId="293"/>
            <ac:picMk id="13" creationId="{4226E48D-0791-480E-A705-E40AE7C24248}"/>
          </ac:picMkLst>
        </pc:picChg>
        <pc:picChg chg="del">
          <ac:chgData name="Скобелева Карина" userId="a86e2030-b0a8-485d-bbf8-a6d9707670a7" providerId="ADAL" clId="{D9A2AF1B-A383-4D2C-88FC-E93AF34B4E7A}" dt="2022-02-14T07:06:32.959" v="1109" actId="478"/>
          <ac:picMkLst>
            <pc:docMk/>
            <pc:sldMk cId="1159034466" sldId="293"/>
            <ac:picMk id="16" creationId="{94D58D5A-9699-41F8-A6B1-1F84DB7D33E0}"/>
          </ac:picMkLst>
        </pc:picChg>
        <pc:picChg chg="mod">
          <ac:chgData name="Скобелева Карина" userId="a86e2030-b0a8-485d-bbf8-a6d9707670a7" providerId="ADAL" clId="{D9A2AF1B-A383-4D2C-88FC-E93AF34B4E7A}" dt="2022-02-14T07:06:35.110" v="1111"/>
          <ac:picMkLst>
            <pc:docMk/>
            <pc:sldMk cId="1159034466" sldId="293"/>
            <ac:picMk id="21" creationId="{E2E51896-B6DB-43CF-962D-F8A7BBD1A9B8}"/>
          </ac:picMkLst>
        </pc:picChg>
        <pc:picChg chg="mod">
          <ac:chgData name="Скобелева Карина" userId="a86e2030-b0a8-485d-bbf8-a6d9707670a7" providerId="ADAL" clId="{D9A2AF1B-A383-4D2C-88FC-E93AF34B4E7A}" dt="2022-02-14T07:06:35.110" v="1111"/>
          <ac:picMkLst>
            <pc:docMk/>
            <pc:sldMk cId="1159034466" sldId="293"/>
            <ac:picMk id="24" creationId="{2262EA8F-C871-414C-A192-6F84AC5A57C8}"/>
          </ac:picMkLst>
        </pc:picChg>
        <pc:picChg chg="mod">
          <ac:chgData name="Скобелева Карина" userId="a86e2030-b0a8-485d-bbf8-a6d9707670a7" providerId="ADAL" clId="{D9A2AF1B-A383-4D2C-88FC-E93AF34B4E7A}" dt="2022-02-14T07:06:35.110" v="1111"/>
          <ac:picMkLst>
            <pc:docMk/>
            <pc:sldMk cId="1159034466" sldId="293"/>
            <ac:picMk id="27" creationId="{073D3558-90AC-43F5-9ED4-D4AD004F539A}"/>
          </ac:picMkLst>
        </pc:picChg>
      </pc:sldChg>
      <pc:sldChg chg="addSp delSp modSp add mod delAnim">
        <pc:chgData name="Скобелева Карина" userId="a86e2030-b0a8-485d-bbf8-a6d9707670a7" providerId="ADAL" clId="{D9A2AF1B-A383-4D2C-88FC-E93AF34B4E7A}" dt="2022-02-14T07:09:29.531" v="1135" actId="11"/>
        <pc:sldMkLst>
          <pc:docMk/>
          <pc:sldMk cId="2073505" sldId="294"/>
        </pc:sldMkLst>
        <pc:spChg chg="del">
          <ac:chgData name="Скобелева Карина" userId="a86e2030-b0a8-485d-bbf8-a6d9707670a7" providerId="ADAL" clId="{D9A2AF1B-A383-4D2C-88FC-E93AF34B4E7A}" dt="2022-02-14T07:08:05.184" v="1122" actId="478"/>
          <ac:spMkLst>
            <pc:docMk/>
            <pc:sldMk cId="2073505" sldId="294"/>
            <ac:spMk id="9" creationId="{9D596750-1569-4704-ABE4-087A041470EA}"/>
          </ac:spMkLst>
        </pc:spChg>
        <pc:spChg chg="add mod">
          <ac:chgData name="Скобелева Карина" userId="a86e2030-b0a8-485d-bbf8-a6d9707670a7" providerId="ADAL" clId="{D9A2AF1B-A383-4D2C-88FC-E93AF34B4E7A}" dt="2022-02-14T07:09:29.531" v="1135" actId="11"/>
          <ac:spMkLst>
            <pc:docMk/>
            <pc:sldMk cId="2073505" sldId="294"/>
            <ac:spMk id="29" creationId="{770C1869-0BB8-46C4-BE95-0BBEE9A86E64}"/>
          </ac:spMkLst>
        </pc:spChg>
        <pc:spChg chg="add mod">
          <ac:chgData name="Скобелева Карина" userId="a86e2030-b0a8-485d-bbf8-a6d9707670a7" providerId="ADAL" clId="{D9A2AF1B-A383-4D2C-88FC-E93AF34B4E7A}" dt="2022-02-14T07:09:10.492" v="1133" actId="1076"/>
          <ac:spMkLst>
            <pc:docMk/>
            <pc:sldMk cId="2073505" sldId="294"/>
            <ac:spMk id="31" creationId="{2E894744-5FA3-42B5-95F1-42E7312A971A}"/>
          </ac:spMkLst>
        </pc:spChg>
        <pc:grpChg chg="del">
          <ac:chgData name="Скобелева Карина" userId="a86e2030-b0a8-485d-bbf8-a6d9707670a7" providerId="ADAL" clId="{D9A2AF1B-A383-4D2C-88FC-E93AF34B4E7A}" dt="2022-02-14T07:07:33.444" v="1118" actId="478"/>
          <ac:grpSpMkLst>
            <pc:docMk/>
            <pc:sldMk cId="2073505" sldId="294"/>
            <ac:grpSpMk id="8" creationId="{973ED314-AE9F-44DC-A069-961D4D5A5683}"/>
          </ac:grpSpMkLst>
        </pc:grpChg>
        <pc:grpChg chg="del">
          <ac:chgData name="Скобелева Карина" userId="a86e2030-b0a8-485d-bbf8-a6d9707670a7" providerId="ADAL" clId="{D9A2AF1B-A383-4D2C-88FC-E93AF34B4E7A}" dt="2022-02-14T07:07:33.444" v="1118" actId="478"/>
          <ac:grpSpMkLst>
            <pc:docMk/>
            <pc:sldMk cId="2073505" sldId="294"/>
            <ac:grpSpMk id="12" creationId="{FF2F96D8-4FA0-41DF-9BE2-11E06D7D7F00}"/>
          </ac:grpSpMkLst>
        </pc:grpChg>
        <pc:grpChg chg="del">
          <ac:chgData name="Скобелева Карина" userId="a86e2030-b0a8-485d-bbf8-a6d9707670a7" providerId="ADAL" clId="{D9A2AF1B-A383-4D2C-88FC-E93AF34B4E7A}" dt="2022-02-14T07:07:33.444" v="1118" actId="478"/>
          <ac:grpSpMkLst>
            <pc:docMk/>
            <pc:sldMk cId="2073505" sldId="294"/>
            <ac:grpSpMk id="19" creationId="{B4CE3893-85A6-48AC-B80D-B27493620AC1}"/>
          </ac:grpSpMkLst>
        </pc:grpChg>
        <pc:grpChg chg="del">
          <ac:chgData name="Скобелева Карина" userId="a86e2030-b0a8-485d-bbf8-a6d9707670a7" providerId="ADAL" clId="{D9A2AF1B-A383-4D2C-88FC-E93AF34B4E7A}" dt="2022-02-14T07:07:33.444" v="1118" actId="478"/>
          <ac:grpSpMkLst>
            <pc:docMk/>
            <pc:sldMk cId="2073505" sldId="294"/>
            <ac:grpSpMk id="23" creationId="{2A8817CA-5E27-43D8-8AFB-09C629C19CBB}"/>
          </ac:grpSpMkLst>
        </pc:grpChg>
        <pc:grpChg chg="del">
          <ac:chgData name="Скобелева Карина" userId="a86e2030-b0a8-485d-bbf8-a6d9707670a7" providerId="ADAL" clId="{D9A2AF1B-A383-4D2C-88FC-E93AF34B4E7A}" dt="2022-02-14T07:07:33.444" v="1118" actId="478"/>
          <ac:grpSpMkLst>
            <pc:docMk/>
            <pc:sldMk cId="2073505" sldId="294"/>
            <ac:grpSpMk id="26" creationId="{B5D73334-1ED1-44B7-B151-EAC670375EAD}"/>
          </ac:grpSpMkLst>
        </pc:grpChg>
        <pc:picChg chg="del">
          <ac:chgData name="Скобелева Карина" userId="a86e2030-b0a8-485d-bbf8-a6d9707670a7" providerId="ADAL" clId="{D9A2AF1B-A383-4D2C-88FC-E93AF34B4E7A}" dt="2022-02-14T07:08:06.430" v="1123" actId="478"/>
          <ac:picMkLst>
            <pc:docMk/>
            <pc:sldMk cId="2073505" sldId="294"/>
            <ac:picMk id="14" creationId="{5E766B25-7C9E-4088-AB3B-1BDF8F602EBB}"/>
          </ac:picMkLst>
        </pc:picChg>
        <pc:picChg chg="add mod">
          <ac:chgData name="Скобелева Карина" userId="a86e2030-b0a8-485d-bbf8-a6d9707670a7" providerId="ADAL" clId="{D9A2AF1B-A383-4D2C-88FC-E93AF34B4E7A}" dt="2022-02-14T07:09:13.640" v="1134" actId="1076"/>
          <ac:picMkLst>
            <pc:docMk/>
            <pc:sldMk cId="2073505" sldId="294"/>
            <ac:picMk id="30" creationId="{B29EBBEE-33F7-4CDD-A0B2-858330B96C5C}"/>
          </ac:picMkLst>
        </pc:picChg>
        <pc:picChg chg="add mod">
          <ac:chgData name="Скобелева Карина" userId="a86e2030-b0a8-485d-bbf8-a6d9707670a7" providerId="ADAL" clId="{D9A2AF1B-A383-4D2C-88FC-E93AF34B4E7A}" dt="2022-02-14T07:09:01.262" v="1132" actId="1076"/>
          <ac:picMkLst>
            <pc:docMk/>
            <pc:sldMk cId="2073505" sldId="294"/>
            <ac:picMk id="32" creationId="{479990EA-FB20-4945-BEFD-89C1099224D9}"/>
          </ac:picMkLst>
        </pc:picChg>
      </pc:sldChg>
      <pc:sldChg chg="addSp delSp modSp add mod">
        <pc:chgData name="Скобелева Карина" userId="a86e2030-b0a8-485d-bbf8-a6d9707670a7" providerId="ADAL" clId="{D9A2AF1B-A383-4D2C-88FC-E93AF34B4E7A}" dt="2022-02-14T07:11:01.978" v="1159" actId="14100"/>
        <pc:sldMkLst>
          <pc:docMk/>
          <pc:sldMk cId="1674775469" sldId="295"/>
        </pc:sldMkLst>
        <pc:spChg chg="add del mod">
          <ac:chgData name="Скобелева Карина" userId="a86e2030-b0a8-485d-bbf8-a6d9707670a7" providerId="ADAL" clId="{D9A2AF1B-A383-4D2C-88FC-E93AF34B4E7A}" dt="2022-02-14T07:10:21.823" v="1152" actId="478"/>
          <ac:spMkLst>
            <pc:docMk/>
            <pc:sldMk cId="1674775469" sldId="295"/>
            <ac:spMk id="9" creationId="{5EA7E2D5-04C7-483B-9012-30360B66F965}"/>
          </ac:spMkLst>
        </pc:spChg>
        <pc:spChg chg="add mod">
          <ac:chgData name="Скобелева Карина" userId="a86e2030-b0a8-485d-bbf8-a6d9707670a7" providerId="ADAL" clId="{D9A2AF1B-A383-4D2C-88FC-E93AF34B4E7A}" dt="2022-02-14T07:11:01.978" v="1159" actId="14100"/>
          <ac:spMkLst>
            <pc:docMk/>
            <pc:sldMk cId="1674775469" sldId="295"/>
            <ac:spMk id="10" creationId="{C35016D3-CBAB-448B-9D2A-95FB18278A7F}"/>
          </ac:spMkLst>
        </pc:spChg>
        <pc:spChg chg="del">
          <ac:chgData name="Скобелева Карина" userId="a86e2030-b0a8-485d-bbf8-a6d9707670a7" providerId="ADAL" clId="{D9A2AF1B-A383-4D2C-88FC-E93AF34B4E7A}" dt="2022-02-14T07:10:23.327" v="1153" actId="478"/>
          <ac:spMkLst>
            <pc:docMk/>
            <pc:sldMk cId="1674775469" sldId="295"/>
            <ac:spMk id="29" creationId="{770C1869-0BB8-46C4-BE95-0BBEE9A86E64}"/>
          </ac:spMkLst>
        </pc:spChg>
        <pc:picChg chg="add mod">
          <ac:chgData name="Скобелева Карина" userId="a86e2030-b0a8-485d-bbf8-a6d9707670a7" providerId="ADAL" clId="{D9A2AF1B-A383-4D2C-88FC-E93AF34B4E7A}" dt="2022-02-14T07:10:06.598" v="1148" actId="1037"/>
          <ac:picMkLst>
            <pc:docMk/>
            <pc:sldMk cId="1674775469" sldId="295"/>
            <ac:picMk id="8" creationId="{78292C84-EEC1-488E-B02B-9F36B4FFFEF0}"/>
          </ac:picMkLst>
        </pc:picChg>
        <pc:picChg chg="mod">
          <ac:chgData name="Скобелева Карина" userId="a86e2030-b0a8-485d-bbf8-a6d9707670a7" providerId="ADAL" clId="{D9A2AF1B-A383-4D2C-88FC-E93AF34B4E7A}" dt="2022-02-14T07:10:55.910" v="1157" actId="1076"/>
          <ac:picMkLst>
            <pc:docMk/>
            <pc:sldMk cId="1674775469" sldId="295"/>
            <ac:picMk id="20" creationId="{4A27BD50-5B68-4C4B-A8E4-DCC750C89E82}"/>
          </ac:picMkLst>
        </pc:picChg>
        <pc:picChg chg="del">
          <ac:chgData name="Скобелева Карина" userId="a86e2030-b0a8-485d-bbf8-a6d9707670a7" providerId="ADAL" clId="{D9A2AF1B-A383-4D2C-88FC-E93AF34B4E7A}" dt="2022-02-14T07:09:37.039" v="1137" actId="478"/>
          <ac:picMkLst>
            <pc:docMk/>
            <pc:sldMk cId="1674775469" sldId="295"/>
            <ac:picMk id="32" creationId="{479990EA-FB20-4945-BEFD-89C1099224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AB09D-CECB-CC4C-98AD-DC7866955606}" type="datetimeFigureOut">
              <a:rPr lang="en-RU" smtClean="0"/>
              <a:t>02/14/2022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5A6633-26A5-5341-A299-EC86ADA73DCA}" type="slidenum">
              <a:rPr lang="en-RU" smtClean="0"/>
              <a:t>‹#›</a:t>
            </a:fld>
            <a:endParaRPr lang="en-RU"/>
          </a:p>
        </p:txBody>
      </p:sp>
    </p:spTree>
    <p:extLst>
      <p:ext uri="{BB962C8B-B14F-4D97-AF65-F5344CB8AC3E}">
        <p14:creationId xmlns:p14="http://schemas.microsoft.com/office/powerpoint/2010/main" val="3533747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1</a:t>
            </a:fld>
            <a:endParaRPr lang="en-RU"/>
          </a:p>
        </p:txBody>
      </p:sp>
    </p:spTree>
    <p:extLst>
      <p:ext uri="{BB962C8B-B14F-4D97-AF65-F5344CB8AC3E}">
        <p14:creationId xmlns:p14="http://schemas.microsoft.com/office/powerpoint/2010/main" val="2347446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11</a:t>
            </a:fld>
            <a:endParaRPr lang="en-RU"/>
          </a:p>
        </p:txBody>
      </p:sp>
    </p:spTree>
    <p:extLst>
      <p:ext uri="{BB962C8B-B14F-4D97-AF65-F5344CB8AC3E}">
        <p14:creationId xmlns:p14="http://schemas.microsoft.com/office/powerpoint/2010/main" val="2532354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13</a:t>
            </a:fld>
            <a:endParaRPr lang="en-RU"/>
          </a:p>
        </p:txBody>
      </p:sp>
    </p:spTree>
    <p:extLst>
      <p:ext uri="{BB962C8B-B14F-4D97-AF65-F5344CB8AC3E}">
        <p14:creationId xmlns:p14="http://schemas.microsoft.com/office/powerpoint/2010/main" val="2802926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14</a:t>
            </a:fld>
            <a:endParaRPr lang="en-RU"/>
          </a:p>
        </p:txBody>
      </p:sp>
    </p:spTree>
    <p:extLst>
      <p:ext uri="{BB962C8B-B14F-4D97-AF65-F5344CB8AC3E}">
        <p14:creationId xmlns:p14="http://schemas.microsoft.com/office/powerpoint/2010/main" val="1888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15</a:t>
            </a:fld>
            <a:endParaRPr lang="en-RU"/>
          </a:p>
        </p:txBody>
      </p:sp>
    </p:spTree>
    <p:extLst>
      <p:ext uri="{BB962C8B-B14F-4D97-AF65-F5344CB8AC3E}">
        <p14:creationId xmlns:p14="http://schemas.microsoft.com/office/powerpoint/2010/main" val="3931260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16</a:t>
            </a:fld>
            <a:endParaRPr lang="en-RU"/>
          </a:p>
        </p:txBody>
      </p:sp>
    </p:spTree>
    <p:extLst>
      <p:ext uri="{BB962C8B-B14F-4D97-AF65-F5344CB8AC3E}">
        <p14:creationId xmlns:p14="http://schemas.microsoft.com/office/powerpoint/2010/main" val="2196208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17</a:t>
            </a:fld>
            <a:endParaRPr lang="en-RU"/>
          </a:p>
        </p:txBody>
      </p:sp>
    </p:spTree>
    <p:extLst>
      <p:ext uri="{BB962C8B-B14F-4D97-AF65-F5344CB8AC3E}">
        <p14:creationId xmlns:p14="http://schemas.microsoft.com/office/powerpoint/2010/main" val="1154192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18</a:t>
            </a:fld>
            <a:endParaRPr lang="en-RU"/>
          </a:p>
        </p:txBody>
      </p:sp>
    </p:spTree>
    <p:extLst>
      <p:ext uri="{BB962C8B-B14F-4D97-AF65-F5344CB8AC3E}">
        <p14:creationId xmlns:p14="http://schemas.microsoft.com/office/powerpoint/2010/main" val="1495961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19</a:t>
            </a:fld>
            <a:endParaRPr lang="en-RU"/>
          </a:p>
        </p:txBody>
      </p:sp>
    </p:spTree>
    <p:extLst>
      <p:ext uri="{BB962C8B-B14F-4D97-AF65-F5344CB8AC3E}">
        <p14:creationId xmlns:p14="http://schemas.microsoft.com/office/powerpoint/2010/main" val="292126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20</a:t>
            </a:fld>
            <a:endParaRPr lang="en-RU"/>
          </a:p>
        </p:txBody>
      </p:sp>
    </p:spTree>
    <p:extLst>
      <p:ext uri="{BB962C8B-B14F-4D97-AF65-F5344CB8AC3E}">
        <p14:creationId xmlns:p14="http://schemas.microsoft.com/office/powerpoint/2010/main" val="47983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21</a:t>
            </a:fld>
            <a:endParaRPr lang="en-RU"/>
          </a:p>
        </p:txBody>
      </p:sp>
    </p:spTree>
    <p:extLst>
      <p:ext uri="{BB962C8B-B14F-4D97-AF65-F5344CB8AC3E}">
        <p14:creationId xmlns:p14="http://schemas.microsoft.com/office/powerpoint/2010/main" val="1080639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2</a:t>
            </a:fld>
            <a:endParaRPr lang="en-RU"/>
          </a:p>
        </p:txBody>
      </p:sp>
    </p:spTree>
    <p:extLst>
      <p:ext uri="{BB962C8B-B14F-4D97-AF65-F5344CB8AC3E}">
        <p14:creationId xmlns:p14="http://schemas.microsoft.com/office/powerpoint/2010/main" val="237238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22</a:t>
            </a:fld>
            <a:endParaRPr lang="en-RU"/>
          </a:p>
        </p:txBody>
      </p:sp>
    </p:spTree>
    <p:extLst>
      <p:ext uri="{BB962C8B-B14F-4D97-AF65-F5344CB8AC3E}">
        <p14:creationId xmlns:p14="http://schemas.microsoft.com/office/powerpoint/2010/main" val="3311727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23</a:t>
            </a:fld>
            <a:endParaRPr lang="en-RU"/>
          </a:p>
        </p:txBody>
      </p:sp>
    </p:spTree>
    <p:extLst>
      <p:ext uri="{BB962C8B-B14F-4D97-AF65-F5344CB8AC3E}">
        <p14:creationId xmlns:p14="http://schemas.microsoft.com/office/powerpoint/2010/main" val="2890355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24</a:t>
            </a:fld>
            <a:endParaRPr lang="en-RU"/>
          </a:p>
        </p:txBody>
      </p:sp>
    </p:spTree>
    <p:extLst>
      <p:ext uri="{BB962C8B-B14F-4D97-AF65-F5344CB8AC3E}">
        <p14:creationId xmlns:p14="http://schemas.microsoft.com/office/powerpoint/2010/main" val="4031332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25</a:t>
            </a:fld>
            <a:endParaRPr lang="en-RU"/>
          </a:p>
        </p:txBody>
      </p:sp>
    </p:spTree>
    <p:extLst>
      <p:ext uri="{BB962C8B-B14F-4D97-AF65-F5344CB8AC3E}">
        <p14:creationId xmlns:p14="http://schemas.microsoft.com/office/powerpoint/2010/main" val="18222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26</a:t>
            </a:fld>
            <a:endParaRPr lang="en-RU"/>
          </a:p>
        </p:txBody>
      </p:sp>
    </p:spTree>
    <p:extLst>
      <p:ext uri="{BB962C8B-B14F-4D97-AF65-F5344CB8AC3E}">
        <p14:creationId xmlns:p14="http://schemas.microsoft.com/office/powerpoint/2010/main" val="3467712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27</a:t>
            </a:fld>
            <a:endParaRPr lang="en-RU"/>
          </a:p>
        </p:txBody>
      </p:sp>
    </p:spTree>
    <p:extLst>
      <p:ext uri="{BB962C8B-B14F-4D97-AF65-F5344CB8AC3E}">
        <p14:creationId xmlns:p14="http://schemas.microsoft.com/office/powerpoint/2010/main" val="1143102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28</a:t>
            </a:fld>
            <a:endParaRPr lang="en-RU"/>
          </a:p>
        </p:txBody>
      </p:sp>
    </p:spTree>
    <p:extLst>
      <p:ext uri="{BB962C8B-B14F-4D97-AF65-F5344CB8AC3E}">
        <p14:creationId xmlns:p14="http://schemas.microsoft.com/office/powerpoint/2010/main" val="3834870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29</a:t>
            </a:fld>
            <a:endParaRPr lang="en-RU"/>
          </a:p>
        </p:txBody>
      </p:sp>
    </p:spTree>
    <p:extLst>
      <p:ext uri="{BB962C8B-B14F-4D97-AF65-F5344CB8AC3E}">
        <p14:creationId xmlns:p14="http://schemas.microsoft.com/office/powerpoint/2010/main" val="2789834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30</a:t>
            </a:fld>
            <a:endParaRPr lang="en-RU"/>
          </a:p>
        </p:txBody>
      </p:sp>
    </p:spTree>
    <p:extLst>
      <p:ext uri="{BB962C8B-B14F-4D97-AF65-F5344CB8AC3E}">
        <p14:creationId xmlns:p14="http://schemas.microsoft.com/office/powerpoint/2010/main" val="3838964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31</a:t>
            </a:fld>
            <a:endParaRPr lang="en-RU"/>
          </a:p>
        </p:txBody>
      </p:sp>
    </p:spTree>
    <p:extLst>
      <p:ext uri="{BB962C8B-B14F-4D97-AF65-F5344CB8AC3E}">
        <p14:creationId xmlns:p14="http://schemas.microsoft.com/office/powerpoint/2010/main" val="400703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3</a:t>
            </a:fld>
            <a:endParaRPr lang="en-RU"/>
          </a:p>
        </p:txBody>
      </p:sp>
    </p:spTree>
    <p:extLst>
      <p:ext uri="{BB962C8B-B14F-4D97-AF65-F5344CB8AC3E}">
        <p14:creationId xmlns:p14="http://schemas.microsoft.com/office/powerpoint/2010/main" val="846013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32</a:t>
            </a:fld>
            <a:endParaRPr lang="en-RU"/>
          </a:p>
        </p:txBody>
      </p:sp>
    </p:spTree>
    <p:extLst>
      <p:ext uri="{BB962C8B-B14F-4D97-AF65-F5344CB8AC3E}">
        <p14:creationId xmlns:p14="http://schemas.microsoft.com/office/powerpoint/2010/main" val="2450796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33</a:t>
            </a:fld>
            <a:endParaRPr lang="en-RU"/>
          </a:p>
        </p:txBody>
      </p:sp>
    </p:spTree>
    <p:extLst>
      <p:ext uri="{BB962C8B-B14F-4D97-AF65-F5344CB8AC3E}">
        <p14:creationId xmlns:p14="http://schemas.microsoft.com/office/powerpoint/2010/main" val="3753753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34</a:t>
            </a:fld>
            <a:endParaRPr lang="en-RU"/>
          </a:p>
        </p:txBody>
      </p:sp>
    </p:spTree>
    <p:extLst>
      <p:ext uri="{BB962C8B-B14F-4D97-AF65-F5344CB8AC3E}">
        <p14:creationId xmlns:p14="http://schemas.microsoft.com/office/powerpoint/2010/main" val="1044986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35</a:t>
            </a:fld>
            <a:endParaRPr lang="en-RU"/>
          </a:p>
        </p:txBody>
      </p:sp>
    </p:spTree>
    <p:extLst>
      <p:ext uri="{BB962C8B-B14F-4D97-AF65-F5344CB8AC3E}">
        <p14:creationId xmlns:p14="http://schemas.microsoft.com/office/powerpoint/2010/main" val="3323314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36</a:t>
            </a:fld>
            <a:endParaRPr lang="en-RU"/>
          </a:p>
        </p:txBody>
      </p:sp>
    </p:spTree>
    <p:extLst>
      <p:ext uri="{BB962C8B-B14F-4D97-AF65-F5344CB8AC3E}">
        <p14:creationId xmlns:p14="http://schemas.microsoft.com/office/powerpoint/2010/main" val="2208697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5</a:t>
            </a:fld>
            <a:endParaRPr lang="en-RU"/>
          </a:p>
        </p:txBody>
      </p:sp>
    </p:spTree>
    <p:extLst>
      <p:ext uri="{BB962C8B-B14F-4D97-AF65-F5344CB8AC3E}">
        <p14:creationId xmlns:p14="http://schemas.microsoft.com/office/powerpoint/2010/main" val="3152419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6</a:t>
            </a:fld>
            <a:endParaRPr lang="en-RU"/>
          </a:p>
        </p:txBody>
      </p:sp>
    </p:spTree>
    <p:extLst>
      <p:ext uri="{BB962C8B-B14F-4D97-AF65-F5344CB8AC3E}">
        <p14:creationId xmlns:p14="http://schemas.microsoft.com/office/powerpoint/2010/main" val="549611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7</a:t>
            </a:fld>
            <a:endParaRPr lang="en-RU"/>
          </a:p>
        </p:txBody>
      </p:sp>
    </p:spTree>
    <p:extLst>
      <p:ext uri="{BB962C8B-B14F-4D97-AF65-F5344CB8AC3E}">
        <p14:creationId xmlns:p14="http://schemas.microsoft.com/office/powerpoint/2010/main" val="435402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8</a:t>
            </a:fld>
            <a:endParaRPr lang="en-RU"/>
          </a:p>
        </p:txBody>
      </p:sp>
    </p:spTree>
    <p:extLst>
      <p:ext uri="{BB962C8B-B14F-4D97-AF65-F5344CB8AC3E}">
        <p14:creationId xmlns:p14="http://schemas.microsoft.com/office/powerpoint/2010/main" val="1208994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9</a:t>
            </a:fld>
            <a:endParaRPr lang="en-RU"/>
          </a:p>
        </p:txBody>
      </p:sp>
    </p:spTree>
    <p:extLst>
      <p:ext uri="{BB962C8B-B14F-4D97-AF65-F5344CB8AC3E}">
        <p14:creationId xmlns:p14="http://schemas.microsoft.com/office/powerpoint/2010/main" val="963154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545A6633-26A5-5341-A299-EC86ADA73DCA}" type="slidenum">
              <a:rPr lang="en-RU" smtClean="0"/>
              <a:t>10</a:t>
            </a:fld>
            <a:endParaRPr lang="en-RU"/>
          </a:p>
        </p:txBody>
      </p:sp>
    </p:spTree>
    <p:extLst>
      <p:ext uri="{BB962C8B-B14F-4D97-AF65-F5344CB8AC3E}">
        <p14:creationId xmlns:p14="http://schemas.microsoft.com/office/powerpoint/2010/main" val="2192674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703D-475E-604D-AAD7-18B0FB294B8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RU"/>
          </a:p>
        </p:txBody>
      </p:sp>
      <p:sp>
        <p:nvSpPr>
          <p:cNvPr id="3" name="Subtitle 2">
            <a:extLst>
              <a:ext uri="{FF2B5EF4-FFF2-40B4-BE49-F238E27FC236}">
                <a16:creationId xmlns:a16="http://schemas.microsoft.com/office/drawing/2014/main" id="{E95965CD-C76C-5E4B-8B6E-597D85A036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RU"/>
          </a:p>
        </p:txBody>
      </p:sp>
      <p:sp>
        <p:nvSpPr>
          <p:cNvPr id="4" name="Date Placeholder 3">
            <a:extLst>
              <a:ext uri="{FF2B5EF4-FFF2-40B4-BE49-F238E27FC236}">
                <a16:creationId xmlns:a16="http://schemas.microsoft.com/office/drawing/2014/main" id="{2FA8290E-A19B-D047-9D5E-C479DAFDB0C1}"/>
              </a:ext>
            </a:extLst>
          </p:cNvPr>
          <p:cNvSpPr>
            <a:spLocks noGrp="1"/>
          </p:cNvSpPr>
          <p:nvPr>
            <p:ph type="dt" sz="half" idx="10"/>
          </p:nvPr>
        </p:nvSpPr>
        <p:spPr/>
        <p:txBody>
          <a:bodyPr/>
          <a:lstStyle/>
          <a:p>
            <a:fld id="{BCFCA098-DF99-7340-9116-2A7B6E99685C}" type="datetimeFigureOut">
              <a:rPr lang="en-RU" smtClean="0"/>
              <a:t>02/14/2022</a:t>
            </a:fld>
            <a:endParaRPr lang="en-RU"/>
          </a:p>
        </p:txBody>
      </p:sp>
      <p:sp>
        <p:nvSpPr>
          <p:cNvPr id="5" name="Footer Placeholder 4">
            <a:extLst>
              <a:ext uri="{FF2B5EF4-FFF2-40B4-BE49-F238E27FC236}">
                <a16:creationId xmlns:a16="http://schemas.microsoft.com/office/drawing/2014/main" id="{E0AD4219-8AB4-9445-99E4-B1C8BA33E6A8}"/>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D2D8ECA1-F810-B241-BBD2-351EAE340E6B}"/>
              </a:ext>
            </a:extLst>
          </p:cNvPr>
          <p:cNvSpPr>
            <a:spLocks noGrp="1"/>
          </p:cNvSpPr>
          <p:nvPr>
            <p:ph type="sldNum" sz="quarter" idx="12"/>
          </p:nvPr>
        </p:nvSpPr>
        <p:spPr/>
        <p:txBody>
          <a:bodyPr/>
          <a:lstStyle/>
          <a:p>
            <a:fld id="{B1E49B57-6702-4849-B525-177B2CBEE925}" type="slidenum">
              <a:rPr lang="en-RU" smtClean="0"/>
              <a:t>‹#›</a:t>
            </a:fld>
            <a:endParaRPr lang="en-RU"/>
          </a:p>
        </p:txBody>
      </p:sp>
    </p:spTree>
    <p:extLst>
      <p:ext uri="{BB962C8B-B14F-4D97-AF65-F5344CB8AC3E}">
        <p14:creationId xmlns:p14="http://schemas.microsoft.com/office/powerpoint/2010/main" val="2269077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8A87B-33DD-A447-86E1-22BCDFD52BD3}"/>
              </a:ext>
            </a:extLst>
          </p:cNvPr>
          <p:cNvSpPr>
            <a:spLocks noGrp="1"/>
          </p:cNvSpPr>
          <p:nvPr>
            <p:ph type="title"/>
          </p:nvPr>
        </p:nvSpPr>
        <p:spPr/>
        <p:txBody>
          <a:bodyPr/>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56495192-6F71-B941-8250-CE47D306437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88123D61-DBA0-DF40-89F6-853F8388F580}"/>
              </a:ext>
            </a:extLst>
          </p:cNvPr>
          <p:cNvSpPr>
            <a:spLocks noGrp="1"/>
          </p:cNvSpPr>
          <p:nvPr>
            <p:ph type="dt" sz="half" idx="10"/>
          </p:nvPr>
        </p:nvSpPr>
        <p:spPr/>
        <p:txBody>
          <a:bodyPr/>
          <a:lstStyle/>
          <a:p>
            <a:fld id="{BCFCA098-DF99-7340-9116-2A7B6E99685C}" type="datetimeFigureOut">
              <a:rPr lang="en-RU" smtClean="0"/>
              <a:t>02/14/2022</a:t>
            </a:fld>
            <a:endParaRPr lang="en-RU"/>
          </a:p>
        </p:txBody>
      </p:sp>
      <p:sp>
        <p:nvSpPr>
          <p:cNvPr id="5" name="Footer Placeholder 4">
            <a:extLst>
              <a:ext uri="{FF2B5EF4-FFF2-40B4-BE49-F238E27FC236}">
                <a16:creationId xmlns:a16="http://schemas.microsoft.com/office/drawing/2014/main" id="{A3A7109B-2E41-4A4B-8643-9DAC9DB9A50D}"/>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C9151234-9A8D-9246-96C0-355CB33584D6}"/>
              </a:ext>
            </a:extLst>
          </p:cNvPr>
          <p:cNvSpPr>
            <a:spLocks noGrp="1"/>
          </p:cNvSpPr>
          <p:nvPr>
            <p:ph type="sldNum" sz="quarter" idx="12"/>
          </p:nvPr>
        </p:nvSpPr>
        <p:spPr/>
        <p:txBody>
          <a:bodyPr/>
          <a:lstStyle/>
          <a:p>
            <a:fld id="{B1E49B57-6702-4849-B525-177B2CBEE925}" type="slidenum">
              <a:rPr lang="en-RU" smtClean="0"/>
              <a:t>‹#›</a:t>
            </a:fld>
            <a:endParaRPr lang="en-RU"/>
          </a:p>
        </p:txBody>
      </p:sp>
    </p:spTree>
    <p:extLst>
      <p:ext uri="{BB962C8B-B14F-4D97-AF65-F5344CB8AC3E}">
        <p14:creationId xmlns:p14="http://schemas.microsoft.com/office/powerpoint/2010/main" val="3658948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4D741F-695A-B64F-9E7B-85C09284E87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D0E2F3DA-CCEE-C04E-8789-482028F694A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49F802C5-82BA-B043-AE2D-876A6E163D4B}"/>
              </a:ext>
            </a:extLst>
          </p:cNvPr>
          <p:cNvSpPr>
            <a:spLocks noGrp="1"/>
          </p:cNvSpPr>
          <p:nvPr>
            <p:ph type="dt" sz="half" idx="10"/>
          </p:nvPr>
        </p:nvSpPr>
        <p:spPr/>
        <p:txBody>
          <a:bodyPr/>
          <a:lstStyle/>
          <a:p>
            <a:fld id="{BCFCA098-DF99-7340-9116-2A7B6E99685C}" type="datetimeFigureOut">
              <a:rPr lang="en-RU" smtClean="0"/>
              <a:t>02/14/2022</a:t>
            </a:fld>
            <a:endParaRPr lang="en-RU"/>
          </a:p>
        </p:txBody>
      </p:sp>
      <p:sp>
        <p:nvSpPr>
          <p:cNvPr id="5" name="Footer Placeholder 4">
            <a:extLst>
              <a:ext uri="{FF2B5EF4-FFF2-40B4-BE49-F238E27FC236}">
                <a16:creationId xmlns:a16="http://schemas.microsoft.com/office/drawing/2014/main" id="{818963CF-1BFD-D64F-AC9E-66485F11492C}"/>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5C632155-49C6-254C-9CA9-B41F9FAC8994}"/>
              </a:ext>
            </a:extLst>
          </p:cNvPr>
          <p:cNvSpPr>
            <a:spLocks noGrp="1"/>
          </p:cNvSpPr>
          <p:nvPr>
            <p:ph type="sldNum" sz="quarter" idx="12"/>
          </p:nvPr>
        </p:nvSpPr>
        <p:spPr/>
        <p:txBody>
          <a:bodyPr/>
          <a:lstStyle/>
          <a:p>
            <a:fld id="{B1E49B57-6702-4849-B525-177B2CBEE925}" type="slidenum">
              <a:rPr lang="en-RU" smtClean="0"/>
              <a:t>‹#›</a:t>
            </a:fld>
            <a:endParaRPr lang="en-RU"/>
          </a:p>
        </p:txBody>
      </p:sp>
    </p:spTree>
    <p:extLst>
      <p:ext uri="{BB962C8B-B14F-4D97-AF65-F5344CB8AC3E}">
        <p14:creationId xmlns:p14="http://schemas.microsoft.com/office/powerpoint/2010/main" val="654799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19DC0-7604-7C46-AB30-960C5190237D}"/>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EBD5C156-E0E5-D345-9340-EC8DF0B26E3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9411E9F6-C720-1842-871B-A1E3316FCCB4}"/>
              </a:ext>
            </a:extLst>
          </p:cNvPr>
          <p:cNvSpPr>
            <a:spLocks noGrp="1"/>
          </p:cNvSpPr>
          <p:nvPr>
            <p:ph type="dt" sz="half" idx="10"/>
          </p:nvPr>
        </p:nvSpPr>
        <p:spPr/>
        <p:txBody>
          <a:bodyPr/>
          <a:lstStyle/>
          <a:p>
            <a:fld id="{BCFCA098-DF99-7340-9116-2A7B6E99685C}" type="datetimeFigureOut">
              <a:rPr lang="en-RU" smtClean="0"/>
              <a:t>02/14/2022</a:t>
            </a:fld>
            <a:endParaRPr lang="en-RU"/>
          </a:p>
        </p:txBody>
      </p:sp>
      <p:sp>
        <p:nvSpPr>
          <p:cNvPr id="5" name="Footer Placeholder 4">
            <a:extLst>
              <a:ext uri="{FF2B5EF4-FFF2-40B4-BE49-F238E27FC236}">
                <a16:creationId xmlns:a16="http://schemas.microsoft.com/office/drawing/2014/main" id="{A8E42F2E-0ADD-1449-B959-F4B4849B4E1B}"/>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DE0006E1-BD86-3C4F-B3A4-590A342B24BC}"/>
              </a:ext>
            </a:extLst>
          </p:cNvPr>
          <p:cNvSpPr>
            <a:spLocks noGrp="1"/>
          </p:cNvSpPr>
          <p:nvPr>
            <p:ph type="sldNum" sz="quarter" idx="12"/>
          </p:nvPr>
        </p:nvSpPr>
        <p:spPr/>
        <p:txBody>
          <a:bodyPr/>
          <a:lstStyle/>
          <a:p>
            <a:fld id="{B1E49B57-6702-4849-B525-177B2CBEE925}" type="slidenum">
              <a:rPr lang="en-RU" smtClean="0"/>
              <a:t>‹#›</a:t>
            </a:fld>
            <a:endParaRPr lang="en-RU"/>
          </a:p>
        </p:txBody>
      </p:sp>
    </p:spTree>
    <p:extLst>
      <p:ext uri="{BB962C8B-B14F-4D97-AF65-F5344CB8AC3E}">
        <p14:creationId xmlns:p14="http://schemas.microsoft.com/office/powerpoint/2010/main" val="3470733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AA5F-1291-6242-B0BC-5BE3EB74A74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RU"/>
          </a:p>
        </p:txBody>
      </p:sp>
      <p:sp>
        <p:nvSpPr>
          <p:cNvPr id="3" name="Text Placeholder 2">
            <a:extLst>
              <a:ext uri="{FF2B5EF4-FFF2-40B4-BE49-F238E27FC236}">
                <a16:creationId xmlns:a16="http://schemas.microsoft.com/office/drawing/2014/main" id="{70C8E2DC-C2A0-C542-81FF-EA680A5152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A48D139-BB72-184E-8998-F9C6E1681C4B}"/>
              </a:ext>
            </a:extLst>
          </p:cNvPr>
          <p:cNvSpPr>
            <a:spLocks noGrp="1"/>
          </p:cNvSpPr>
          <p:nvPr>
            <p:ph type="dt" sz="half" idx="10"/>
          </p:nvPr>
        </p:nvSpPr>
        <p:spPr/>
        <p:txBody>
          <a:bodyPr/>
          <a:lstStyle/>
          <a:p>
            <a:fld id="{BCFCA098-DF99-7340-9116-2A7B6E99685C}" type="datetimeFigureOut">
              <a:rPr lang="en-RU" smtClean="0"/>
              <a:t>02/14/2022</a:t>
            </a:fld>
            <a:endParaRPr lang="en-RU"/>
          </a:p>
        </p:txBody>
      </p:sp>
      <p:sp>
        <p:nvSpPr>
          <p:cNvPr id="5" name="Footer Placeholder 4">
            <a:extLst>
              <a:ext uri="{FF2B5EF4-FFF2-40B4-BE49-F238E27FC236}">
                <a16:creationId xmlns:a16="http://schemas.microsoft.com/office/drawing/2014/main" id="{9E879001-9062-3549-8731-12110FEC5F2F}"/>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68245062-A9B4-ED43-8802-A7390FFD71F9}"/>
              </a:ext>
            </a:extLst>
          </p:cNvPr>
          <p:cNvSpPr>
            <a:spLocks noGrp="1"/>
          </p:cNvSpPr>
          <p:nvPr>
            <p:ph type="sldNum" sz="quarter" idx="12"/>
          </p:nvPr>
        </p:nvSpPr>
        <p:spPr/>
        <p:txBody>
          <a:bodyPr/>
          <a:lstStyle/>
          <a:p>
            <a:fld id="{B1E49B57-6702-4849-B525-177B2CBEE925}" type="slidenum">
              <a:rPr lang="en-RU" smtClean="0"/>
              <a:t>‹#›</a:t>
            </a:fld>
            <a:endParaRPr lang="en-RU"/>
          </a:p>
        </p:txBody>
      </p:sp>
    </p:spTree>
    <p:extLst>
      <p:ext uri="{BB962C8B-B14F-4D97-AF65-F5344CB8AC3E}">
        <p14:creationId xmlns:p14="http://schemas.microsoft.com/office/powerpoint/2010/main" val="4135990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7D42-8811-3542-BDCC-0D3D34E1FEDD}"/>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C34E62A5-E828-DE49-BA07-E736260EE0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Content Placeholder 3">
            <a:extLst>
              <a:ext uri="{FF2B5EF4-FFF2-40B4-BE49-F238E27FC236}">
                <a16:creationId xmlns:a16="http://schemas.microsoft.com/office/drawing/2014/main" id="{85F7A1FF-BF6A-DA46-B26A-5F6E070C60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Date Placeholder 4">
            <a:extLst>
              <a:ext uri="{FF2B5EF4-FFF2-40B4-BE49-F238E27FC236}">
                <a16:creationId xmlns:a16="http://schemas.microsoft.com/office/drawing/2014/main" id="{D33D90F7-123F-D345-B371-1F49F7FB27FF}"/>
              </a:ext>
            </a:extLst>
          </p:cNvPr>
          <p:cNvSpPr>
            <a:spLocks noGrp="1"/>
          </p:cNvSpPr>
          <p:nvPr>
            <p:ph type="dt" sz="half" idx="10"/>
          </p:nvPr>
        </p:nvSpPr>
        <p:spPr/>
        <p:txBody>
          <a:bodyPr/>
          <a:lstStyle/>
          <a:p>
            <a:fld id="{BCFCA098-DF99-7340-9116-2A7B6E99685C}" type="datetimeFigureOut">
              <a:rPr lang="en-RU" smtClean="0"/>
              <a:t>02/14/2022</a:t>
            </a:fld>
            <a:endParaRPr lang="en-RU"/>
          </a:p>
        </p:txBody>
      </p:sp>
      <p:sp>
        <p:nvSpPr>
          <p:cNvPr id="6" name="Footer Placeholder 5">
            <a:extLst>
              <a:ext uri="{FF2B5EF4-FFF2-40B4-BE49-F238E27FC236}">
                <a16:creationId xmlns:a16="http://schemas.microsoft.com/office/drawing/2014/main" id="{E5799DA8-A954-584F-9C01-7F2B61103394}"/>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BF799F4C-8D20-724F-A9F6-2E90FBA53CCF}"/>
              </a:ext>
            </a:extLst>
          </p:cNvPr>
          <p:cNvSpPr>
            <a:spLocks noGrp="1"/>
          </p:cNvSpPr>
          <p:nvPr>
            <p:ph type="sldNum" sz="quarter" idx="12"/>
          </p:nvPr>
        </p:nvSpPr>
        <p:spPr/>
        <p:txBody>
          <a:bodyPr/>
          <a:lstStyle/>
          <a:p>
            <a:fld id="{B1E49B57-6702-4849-B525-177B2CBEE925}" type="slidenum">
              <a:rPr lang="en-RU" smtClean="0"/>
              <a:t>‹#›</a:t>
            </a:fld>
            <a:endParaRPr lang="en-RU"/>
          </a:p>
        </p:txBody>
      </p:sp>
    </p:spTree>
    <p:extLst>
      <p:ext uri="{BB962C8B-B14F-4D97-AF65-F5344CB8AC3E}">
        <p14:creationId xmlns:p14="http://schemas.microsoft.com/office/powerpoint/2010/main" val="2461715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2C7C-1530-004F-8D02-A99F34400D2D}"/>
              </a:ext>
            </a:extLst>
          </p:cNvPr>
          <p:cNvSpPr>
            <a:spLocks noGrp="1"/>
          </p:cNvSpPr>
          <p:nvPr>
            <p:ph type="title"/>
          </p:nvPr>
        </p:nvSpPr>
        <p:spPr>
          <a:xfrm>
            <a:off x="839788" y="365125"/>
            <a:ext cx="10515600" cy="1325563"/>
          </a:xfrm>
        </p:spPr>
        <p:txBody>
          <a:bodyPr/>
          <a:lstStyle/>
          <a:p>
            <a:r>
              <a:rPr lang="en-GB"/>
              <a:t>Click to edit Master title style</a:t>
            </a:r>
            <a:endParaRPr lang="en-RU"/>
          </a:p>
        </p:txBody>
      </p:sp>
      <p:sp>
        <p:nvSpPr>
          <p:cNvPr id="3" name="Text Placeholder 2">
            <a:extLst>
              <a:ext uri="{FF2B5EF4-FFF2-40B4-BE49-F238E27FC236}">
                <a16:creationId xmlns:a16="http://schemas.microsoft.com/office/drawing/2014/main" id="{24ADC861-194B-B44F-BCEF-94464E1C60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85D92F7-9F2D-B54F-8ACD-5ADCBDE864A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Text Placeholder 4">
            <a:extLst>
              <a:ext uri="{FF2B5EF4-FFF2-40B4-BE49-F238E27FC236}">
                <a16:creationId xmlns:a16="http://schemas.microsoft.com/office/drawing/2014/main" id="{3ABB6276-1DF9-B649-B6AF-A6CB6DB7B3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43A3DF0-C5A8-4B48-89E6-E8AB93D1D6B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7" name="Date Placeholder 6">
            <a:extLst>
              <a:ext uri="{FF2B5EF4-FFF2-40B4-BE49-F238E27FC236}">
                <a16:creationId xmlns:a16="http://schemas.microsoft.com/office/drawing/2014/main" id="{65B6FEA5-C779-F34C-9A0C-95C3741D7D73}"/>
              </a:ext>
            </a:extLst>
          </p:cNvPr>
          <p:cNvSpPr>
            <a:spLocks noGrp="1"/>
          </p:cNvSpPr>
          <p:nvPr>
            <p:ph type="dt" sz="half" idx="10"/>
          </p:nvPr>
        </p:nvSpPr>
        <p:spPr/>
        <p:txBody>
          <a:bodyPr/>
          <a:lstStyle/>
          <a:p>
            <a:fld id="{BCFCA098-DF99-7340-9116-2A7B6E99685C}" type="datetimeFigureOut">
              <a:rPr lang="en-RU" smtClean="0"/>
              <a:t>02/14/2022</a:t>
            </a:fld>
            <a:endParaRPr lang="en-RU"/>
          </a:p>
        </p:txBody>
      </p:sp>
      <p:sp>
        <p:nvSpPr>
          <p:cNvPr id="8" name="Footer Placeholder 7">
            <a:extLst>
              <a:ext uri="{FF2B5EF4-FFF2-40B4-BE49-F238E27FC236}">
                <a16:creationId xmlns:a16="http://schemas.microsoft.com/office/drawing/2014/main" id="{A1F91BB6-B48A-1643-AB97-ED2B586DCF83}"/>
              </a:ext>
            </a:extLst>
          </p:cNvPr>
          <p:cNvSpPr>
            <a:spLocks noGrp="1"/>
          </p:cNvSpPr>
          <p:nvPr>
            <p:ph type="ftr" sz="quarter" idx="11"/>
          </p:nvPr>
        </p:nvSpPr>
        <p:spPr/>
        <p:txBody>
          <a:bodyPr/>
          <a:lstStyle/>
          <a:p>
            <a:endParaRPr lang="en-RU"/>
          </a:p>
        </p:txBody>
      </p:sp>
      <p:sp>
        <p:nvSpPr>
          <p:cNvPr id="9" name="Slide Number Placeholder 8">
            <a:extLst>
              <a:ext uri="{FF2B5EF4-FFF2-40B4-BE49-F238E27FC236}">
                <a16:creationId xmlns:a16="http://schemas.microsoft.com/office/drawing/2014/main" id="{8548F87B-7351-DD44-AED8-85BB96AA4CE4}"/>
              </a:ext>
            </a:extLst>
          </p:cNvPr>
          <p:cNvSpPr>
            <a:spLocks noGrp="1"/>
          </p:cNvSpPr>
          <p:nvPr>
            <p:ph type="sldNum" sz="quarter" idx="12"/>
          </p:nvPr>
        </p:nvSpPr>
        <p:spPr/>
        <p:txBody>
          <a:bodyPr/>
          <a:lstStyle/>
          <a:p>
            <a:fld id="{B1E49B57-6702-4849-B525-177B2CBEE925}" type="slidenum">
              <a:rPr lang="en-RU" smtClean="0"/>
              <a:t>‹#›</a:t>
            </a:fld>
            <a:endParaRPr lang="en-RU"/>
          </a:p>
        </p:txBody>
      </p:sp>
    </p:spTree>
    <p:extLst>
      <p:ext uri="{BB962C8B-B14F-4D97-AF65-F5344CB8AC3E}">
        <p14:creationId xmlns:p14="http://schemas.microsoft.com/office/powerpoint/2010/main" val="25521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A57E8-4E7B-1047-9199-76D942C7C987}"/>
              </a:ext>
            </a:extLst>
          </p:cNvPr>
          <p:cNvSpPr>
            <a:spLocks noGrp="1"/>
          </p:cNvSpPr>
          <p:nvPr>
            <p:ph type="title"/>
          </p:nvPr>
        </p:nvSpPr>
        <p:spPr/>
        <p:txBody>
          <a:bodyPr/>
          <a:lstStyle/>
          <a:p>
            <a:r>
              <a:rPr lang="en-GB"/>
              <a:t>Click to edit Master title style</a:t>
            </a:r>
            <a:endParaRPr lang="en-RU"/>
          </a:p>
        </p:txBody>
      </p:sp>
      <p:sp>
        <p:nvSpPr>
          <p:cNvPr id="3" name="Date Placeholder 2">
            <a:extLst>
              <a:ext uri="{FF2B5EF4-FFF2-40B4-BE49-F238E27FC236}">
                <a16:creationId xmlns:a16="http://schemas.microsoft.com/office/drawing/2014/main" id="{FD44A5AF-A899-2247-871D-F7ABBFC2F2B8}"/>
              </a:ext>
            </a:extLst>
          </p:cNvPr>
          <p:cNvSpPr>
            <a:spLocks noGrp="1"/>
          </p:cNvSpPr>
          <p:nvPr>
            <p:ph type="dt" sz="half" idx="10"/>
          </p:nvPr>
        </p:nvSpPr>
        <p:spPr/>
        <p:txBody>
          <a:bodyPr/>
          <a:lstStyle/>
          <a:p>
            <a:fld id="{BCFCA098-DF99-7340-9116-2A7B6E99685C}" type="datetimeFigureOut">
              <a:rPr lang="en-RU" smtClean="0"/>
              <a:t>02/14/2022</a:t>
            </a:fld>
            <a:endParaRPr lang="en-RU"/>
          </a:p>
        </p:txBody>
      </p:sp>
      <p:sp>
        <p:nvSpPr>
          <p:cNvPr id="4" name="Footer Placeholder 3">
            <a:extLst>
              <a:ext uri="{FF2B5EF4-FFF2-40B4-BE49-F238E27FC236}">
                <a16:creationId xmlns:a16="http://schemas.microsoft.com/office/drawing/2014/main" id="{016E83BA-4874-4D44-AA55-C6BFB57A3B0D}"/>
              </a:ext>
            </a:extLst>
          </p:cNvPr>
          <p:cNvSpPr>
            <a:spLocks noGrp="1"/>
          </p:cNvSpPr>
          <p:nvPr>
            <p:ph type="ftr" sz="quarter" idx="11"/>
          </p:nvPr>
        </p:nvSpPr>
        <p:spPr/>
        <p:txBody>
          <a:bodyPr/>
          <a:lstStyle/>
          <a:p>
            <a:endParaRPr lang="en-RU"/>
          </a:p>
        </p:txBody>
      </p:sp>
      <p:sp>
        <p:nvSpPr>
          <p:cNvPr id="5" name="Slide Number Placeholder 4">
            <a:extLst>
              <a:ext uri="{FF2B5EF4-FFF2-40B4-BE49-F238E27FC236}">
                <a16:creationId xmlns:a16="http://schemas.microsoft.com/office/drawing/2014/main" id="{A804E963-87FA-7849-A5D2-947D30676CE7}"/>
              </a:ext>
            </a:extLst>
          </p:cNvPr>
          <p:cNvSpPr>
            <a:spLocks noGrp="1"/>
          </p:cNvSpPr>
          <p:nvPr>
            <p:ph type="sldNum" sz="quarter" idx="12"/>
          </p:nvPr>
        </p:nvSpPr>
        <p:spPr/>
        <p:txBody>
          <a:bodyPr/>
          <a:lstStyle/>
          <a:p>
            <a:fld id="{B1E49B57-6702-4849-B525-177B2CBEE925}" type="slidenum">
              <a:rPr lang="en-RU" smtClean="0"/>
              <a:t>‹#›</a:t>
            </a:fld>
            <a:endParaRPr lang="en-RU"/>
          </a:p>
        </p:txBody>
      </p:sp>
    </p:spTree>
    <p:extLst>
      <p:ext uri="{BB962C8B-B14F-4D97-AF65-F5344CB8AC3E}">
        <p14:creationId xmlns:p14="http://schemas.microsoft.com/office/powerpoint/2010/main" val="154240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A40210-F72F-C04E-AF92-577CAC1F14DC}"/>
              </a:ext>
            </a:extLst>
          </p:cNvPr>
          <p:cNvSpPr>
            <a:spLocks noGrp="1"/>
          </p:cNvSpPr>
          <p:nvPr>
            <p:ph type="dt" sz="half" idx="10"/>
          </p:nvPr>
        </p:nvSpPr>
        <p:spPr/>
        <p:txBody>
          <a:bodyPr/>
          <a:lstStyle/>
          <a:p>
            <a:fld id="{BCFCA098-DF99-7340-9116-2A7B6E99685C}" type="datetimeFigureOut">
              <a:rPr lang="en-RU" smtClean="0"/>
              <a:t>02/14/2022</a:t>
            </a:fld>
            <a:endParaRPr lang="en-RU"/>
          </a:p>
        </p:txBody>
      </p:sp>
      <p:sp>
        <p:nvSpPr>
          <p:cNvPr id="3" name="Footer Placeholder 2">
            <a:extLst>
              <a:ext uri="{FF2B5EF4-FFF2-40B4-BE49-F238E27FC236}">
                <a16:creationId xmlns:a16="http://schemas.microsoft.com/office/drawing/2014/main" id="{7BE4FBDE-CB5C-204F-98F2-9BB5E97BF80A}"/>
              </a:ext>
            </a:extLst>
          </p:cNvPr>
          <p:cNvSpPr>
            <a:spLocks noGrp="1"/>
          </p:cNvSpPr>
          <p:nvPr>
            <p:ph type="ftr" sz="quarter" idx="11"/>
          </p:nvPr>
        </p:nvSpPr>
        <p:spPr/>
        <p:txBody>
          <a:bodyPr/>
          <a:lstStyle/>
          <a:p>
            <a:endParaRPr lang="en-RU"/>
          </a:p>
        </p:txBody>
      </p:sp>
      <p:sp>
        <p:nvSpPr>
          <p:cNvPr id="4" name="Slide Number Placeholder 3">
            <a:extLst>
              <a:ext uri="{FF2B5EF4-FFF2-40B4-BE49-F238E27FC236}">
                <a16:creationId xmlns:a16="http://schemas.microsoft.com/office/drawing/2014/main" id="{776641C2-978A-A14D-ADAF-E3A9734C682A}"/>
              </a:ext>
            </a:extLst>
          </p:cNvPr>
          <p:cNvSpPr>
            <a:spLocks noGrp="1"/>
          </p:cNvSpPr>
          <p:nvPr>
            <p:ph type="sldNum" sz="quarter" idx="12"/>
          </p:nvPr>
        </p:nvSpPr>
        <p:spPr/>
        <p:txBody>
          <a:bodyPr/>
          <a:lstStyle/>
          <a:p>
            <a:fld id="{B1E49B57-6702-4849-B525-177B2CBEE925}" type="slidenum">
              <a:rPr lang="en-RU" smtClean="0"/>
              <a:t>‹#›</a:t>
            </a:fld>
            <a:endParaRPr lang="en-RU"/>
          </a:p>
        </p:txBody>
      </p:sp>
    </p:spTree>
    <p:extLst>
      <p:ext uri="{BB962C8B-B14F-4D97-AF65-F5344CB8AC3E}">
        <p14:creationId xmlns:p14="http://schemas.microsoft.com/office/powerpoint/2010/main" val="1178281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7272D-BE45-4042-AC63-EF0AC3F90D8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Content Placeholder 2">
            <a:extLst>
              <a:ext uri="{FF2B5EF4-FFF2-40B4-BE49-F238E27FC236}">
                <a16:creationId xmlns:a16="http://schemas.microsoft.com/office/drawing/2014/main" id="{2052339B-37B6-7849-9829-5282C29210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Text Placeholder 3">
            <a:extLst>
              <a:ext uri="{FF2B5EF4-FFF2-40B4-BE49-F238E27FC236}">
                <a16:creationId xmlns:a16="http://schemas.microsoft.com/office/drawing/2014/main" id="{6B109FFD-04A8-0146-9912-4A7CE76D9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3D025D-FA52-4A48-8F95-E8BCAFF6A5AE}"/>
              </a:ext>
            </a:extLst>
          </p:cNvPr>
          <p:cNvSpPr>
            <a:spLocks noGrp="1"/>
          </p:cNvSpPr>
          <p:nvPr>
            <p:ph type="dt" sz="half" idx="10"/>
          </p:nvPr>
        </p:nvSpPr>
        <p:spPr/>
        <p:txBody>
          <a:bodyPr/>
          <a:lstStyle/>
          <a:p>
            <a:fld id="{BCFCA098-DF99-7340-9116-2A7B6E99685C}" type="datetimeFigureOut">
              <a:rPr lang="en-RU" smtClean="0"/>
              <a:t>02/14/2022</a:t>
            </a:fld>
            <a:endParaRPr lang="en-RU"/>
          </a:p>
        </p:txBody>
      </p:sp>
      <p:sp>
        <p:nvSpPr>
          <p:cNvPr id="6" name="Footer Placeholder 5">
            <a:extLst>
              <a:ext uri="{FF2B5EF4-FFF2-40B4-BE49-F238E27FC236}">
                <a16:creationId xmlns:a16="http://schemas.microsoft.com/office/drawing/2014/main" id="{F0319DA6-E9A7-F047-A6F2-B9E41C006079}"/>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065866E2-9100-D542-A7A1-AB9D136F0882}"/>
              </a:ext>
            </a:extLst>
          </p:cNvPr>
          <p:cNvSpPr>
            <a:spLocks noGrp="1"/>
          </p:cNvSpPr>
          <p:nvPr>
            <p:ph type="sldNum" sz="quarter" idx="12"/>
          </p:nvPr>
        </p:nvSpPr>
        <p:spPr/>
        <p:txBody>
          <a:bodyPr/>
          <a:lstStyle/>
          <a:p>
            <a:fld id="{B1E49B57-6702-4849-B525-177B2CBEE925}" type="slidenum">
              <a:rPr lang="en-RU" smtClean="0"/>
              <a:t>‹#›</a:t>
            </a:fld>
            <a:endParaRPr lang="en-RU"/>
          </a:p>
        </p:txBody>
      </p:sp>
    </p:spTree>
    <p:extLst>
      <p:ext uri="{BB962C8B-B14F-4D97-AF65-F5344CB8AC3E}">
        <p14:creationId xmlns:p14="http://schemas.microsoft.com/office/powerpoint/2010/main" val="146961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21AAF-E705-9744-A8CD-FBBB389364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Picture Placeholder 2">
            <a:extLst>
              <a:ext uri="{FF2B5EF4-FFF2-40B4-BE49-F238E27FC236}">
                <a16:creationId xmlns:a16="http://schemas.microsoft.com/office/drawing/2014/main" id="{B6B9C266-776D-E349-8401-6550AC35A3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U"/>
          </a:p>
        </p:txBody>
      </p:sp>
      <p:sp>
        <p:nvSpPr>
          <p:cNvPr id="4" name="Text Placeholder 3">
            <a:extLst>
              <a:ext uri="{FF2B5EF4-FFF2-40B4-BE49-F238E27FC236}">
                <a16:creationId xmlns:a16="http://schemas.microsoft.com/office/drawing/2014/main" id="{1664DBC6-00CC-664F-A9B7-D41C54825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15A92-873F-CF40-98BB-ACE44152263C}"/>
              </a:ext>
            </a:extLst>
          </p:cNvPr>
          <p:cNvSpPr>
            <a:spLocks noGrp="1"/>
          </p:cNvSpPr>
          <p:nvPr>
            <p:ph type="dt" sz="half" idx="10"/>
          </p:nvPr>
        </p:nvSpPr>
        <p:spPr/>
        <p:txBody>
          <a:bodyPr/>
          <a:lstStyle/>
          <a:p>
            <a:fld id="{BCFCA098-DF99-7340-9116-2A7B6E99685C}" type="datetimeFigureOut">
              <a:rPr lang="en-RU" smtClean="0"/>
              <a:t>02/14/2022</a:t>
            </a:fld>
            <a:endParaRPr lang="en-RU"/>
          </a:p>
        </p:txBody>
      </p:sp>
      <p:sp>
        <p:nvSpPr>
          <p:cNvPr id="6" name="Footer Placeholder 5">
            <a:extLst>
              <a:ext uri="{FF2B5EF4-FFF2-40B4-BE49-F238E27FC236}">
                <a16:creationId xmlns:a16="http://schemas.microsoft.com/office/drawing/2014/main" id="{1E479620-61ED-F840-AD7C-BBBE07709D71}"/>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C88643A0-FEDF-F844-9136-C48189671E60}"/>
              </a:ext>
            </a:extLst>
          </p:cNvPr>
          <p:cNvSpPr>
            <a:spLocks noGrp="1"/>
          </p:cNvSpPr>
          <p:nvPr>
            <p:ph type="sldNum" sz="quarter" idx="12"/>
          </p:nvPr>
        </p:nvSpPr>
        <p:spPr/>
        <p:txBody>
          <a:bodyPr/>
          <a:lstStyle/>
          <a:p>
            <a:fld id="{B1E49B57-6702-4849-B525-177B2CBEE925}" type="slidenum">
              <a:rPr lang="en-RU" smtClean="0"/>
              <a:t>‹#›</a:t>
            </a:fld>
            <a:endParaRPr lang="en-RU"/>
          </a:p>
        </p:txBody>
      </p:sp>
    </p:spTree>
    <p:extLst>
      <p:ext uri="{BB962C8B-B14F-4D97-AF65-F5344CB8AC3E}">
        <p14:creationId xmlns:p14="http://schemas.microsoft.com/office/powerpoint/2010/main" val="2991584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0AFC35-11C5-CE47-AF92-912EE0BFDB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9F6378AF-7972-1645-9FC3-205E9F6F1D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867E08E6-79D5-D94F-AF34-203FC27D73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FCA098-DF99-7340-9116-2A7B6E99685C}" type="datetimeFigureOut">
              <a:rPr lang="en-RU" smtClean="0"/>
              <a:t>02/14/2022</a:t>
            </a:fld>
            <a:endParaRPr lang="en-RU"/>
          </a:p>
        </p:txBody>
      </p:sp>
      <p:sp>
        <p:nvSpPr>
          <p:cNvPr id="5" name="Footer Placeholder 4">
            <a:extLst>
              <a:ext uri="{FF2B5EF4-FFF2-40B4-BE49-F238E27FC236}">
                <a16:creationId xmlns:a16="http://schemas.microsoft.com/office/drawing/2014/main" id="{BE8F5CD6-FAAA-F74F-891F-7A8B24C98B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U"/>
          </a:p>
        </p:txBody>
      </p:sp>
      <p:sp>
        <p:nvSpPr>
          <p:cNvPr id="6" name="Slide Number Placeholder 5">
            <a:extLst>
              <a:ext uri="{FF2B5EF4-FFF2-40B4-BE49-F238E27FC236}">
                <a16:creationId xmlns:a16="http://schemas.microsoft.com/office/drawing/2014/main" id="{3CFE2310-3C5B-4741-9504-44BD3A691B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49B57-6702-4849-B525-177B2CBEE925}" type="slidenum">
              <a:rPr lang="en-RU" smtClean="0"/>
              <a:t>‹#›</a:t>
            </a:fld>
            <a:endParaRPr lang="en-RU"/>
          </a:p>
        </p:txBody>
      </p:sp>
    </p:spTree>
    <p:extLst>
      <p:ext uri="{BB962C8B-B14F-4D97-AF65-F5344CB8AC3E}">
        <p14:creationId xmlns:p14="http://schemas.microsoft.com/office/powerpoint/2010/main" val="80528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png"/><Relationship Id="rId7" Type="http://schemas.openxmlformats.org/officeDocument/2006/relationships/image" Target="../media/image26.png"/><Relationship Id="rId12"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49.jpeg"/><Relationship Id="rId5" Type="http://schemas.openxmlformats.org/officeDocument/2006/relationships/image" Target="../media/image8.svg"/><Relationship Id="rId10" Type="http://schemas.openxmlformats.org/officeDocument/2006/relationships/image" Target="../media/image48.png"/><Relationship Id="rId4" Type="http://schemas.openxmlformats.org/officeDocument/2006/relationships/image" Target="../media/image7.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2.jfif"/><Relationship Id="rId5" Type="http://schemas.openxmlformats.org/officeDocument/2006/relationships/image" Target="../media/image51.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5.jpeg"/><Relationship Id="rId5" Type="http://schemas.openxmlformats.org/officeDocument/2006/relationships/image" Target="../media/image8.svg"/><Relationship Id="rId10" Type="http://schemas.openxmlformats.org/officeDocument/2006/relationships/image" Target="../media/image50.jpeg"/><Relationship Id="rId4" Type="http://schemas.openxmlformats.org/officeDocument/2006/relationships/image" Target="../media/image7.pn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8.svg"/><Relationship Id="rId10" Type="http://schemas.openxmlformats.org/officeDocument/2006/relationships/image" Target="../media/image48.png"/><Relationship Id="rId4" Type="http://schemas.openxmlformats.org/officeDocument/2006/relationships/image" Target="../media/image7.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8.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62.jp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png"/><Relationship Id="rId7" Type="http://schemas.microsoft.com/office/2007/relationships/hdphoto" Target="../media/hdphoto1.wdp"/><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2.jpeg"/><Relationship Id="rId5" Type="http://schemas.openxmlformats.org/officeDocument/2006/relationships/image" Target="../media/image8.sv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cid:image001.jpg@01D71997.0142CC7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5.jpg"/><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7.jpeg"/><Relationship Id="rId5" Type="http://schemas.openxmlformats.org/officeDocument/2006/relationships/image" Target="../media/image8.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68.jpe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png"/><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0.jpg"/><Relationship Id="rId5" Type="http://schemas.openxmlformats.org/officeDocument/2006/relationships/image" Target="../media/image14.pn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1.jp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2.jpg"/><Relationship Id="rId5" Type="http://schemas.openxmlformats.org/officeDocument/2006/relationships/image" Target="../media/image6.pn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4.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jpg"/><Relationship Id="rId5" Type="http://schemas.openxmlformats.org/officeDocument/2006/relationships/image" Target="../media/image6.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png"/><Relationship Id="rId7" Type="http://schemas.openxmlformats.org/officeDocument/2006/relationships/image" Target="../media/image76.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5.jpg"/><Relationship Id="rId5" Type="http://schemas.openxmlformats.org/officeDocument/2006/relationships/image" Target="../media/image6.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9.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8.jpg"/><Relationship Id="rId5" Type="http://schemas.openxmlformats.org/officeDocument/2006/relationships/image" Target="../media/image6.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png"/><Relationship Id="rId7" Type="http://schemas.openxmlformats.org/officeDocument/2006/relationships/image" Target="../media/image81.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6.png"/><Relationship Id="rId4" Type="http://schemas.openxmlformats.org/officeDocument/2006/relationships/image" Target="../media/image8.svg"/><Relationship Id="rId9" Type="http://schemas.openxmlformats.org/officeDocument/2006/relationships/image" Target="../media/image83.jpe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84.png"/><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png"/><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png"/><Relationship Id="rId7"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6.png"/><Relationship Id="rId10" Type="http://schemas.openxmlformats.org/officeDocument/2006/relationships/image" Target="../media/image92.png"/><Relationship Id="rId4" Type="http://schemas.openxmlformats.org/officeDocument/2006/relationships/image" Target="../media/image8.svg"/><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8.wdp"/><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14.png"/><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9.wdp"/><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14.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16.png"/><Relationship Id="rId12" Type="http://schemas.microsoft.com/office/2007/relationships/hdphoto" Target="../media/hdphoto5.wdp"/><Relationship Id="rId17" Type="http://schemas.openxmlformats.org/officeDocument/2006/relationships/image" Target="../media/image21.png"/><Relationship Id="rId2" Type="http://schemas.openxmlformats.org/officeDocument/2006/relationships/image" Target="../media/image14.png"/><Relationship Id="rId16" Type="http://schemas.microsoft.com/office/2007/relationships/hdphoto" Target="../media/hdphoto7.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20.png"/><Relationship Id="rId10" Type="http://schemas.microsoft.com/office/2007/relationships/hdphoto" Target="../media/hdphoto4.wdp"/><Relationship Id="rId4" Type="http://schemas.openxmlformats.org/officeDocument/2006/relationships/image" Target="../media/image8.svg"/><Relationship Id="rId9" Type="http://schemas.openxmlformats.org/officeDocument/2006/relationships/image" Target="../media/image17.png"/><Relationship Id="rId14" Type="http://schemas.microsoft.com/office/2007/relationships/hdphoto" Target="../media/hdphoto6.wdp"/></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8.svg"/><Relationship Id="rId10" Type="http://schemas.openxmlformats.org/officeDocument/2006/relationships/image" Target="../media/image26.png"/><Relationship Id="rId4" Type="http://schemas.openxmlformats.org/officeDocument/2006/relationships/image" Target="../media/image7.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png"/><Relationship Id="rId7" Type="http://schemas.openxmlformats.org/officeDocument/2006/relationships/image" Target="../media/image26.png"/><Relationship Id="rId12"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0.jpeg"/><Relationship Id="rId5" Type="http://schemas.openxmlformats.org/officeDocument/2006/relationships/image" Target="../media/image8.svg"/><Relationship Id="rId10" Type="http://schemas.openxmlformats.org/officeDocument/2006/relationships/image" Target="../media/image39.png"/><Relationship Id="rId4" Type="http://schemas.openxmlformats.org/officeDocument/2006/relationships/image" Target="../media/image7.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090E8FF-6853-AA4F-9449-6FD36CB6A22A}"/>
              </a:ext>
            </a:extLst>
          </p:cNvPr>
          <p:cNvPicPr>
            <a:picLocks noChangeAspect="1"/>
          </p:cNvPicPr>
          <p:nvPr/>
        </p:nvPicPr>
        <p:blipFill>
          <a:blip r:embed="rId3"/>
          <a:stretch>
            <a:fillRect/>
          </a:stretch>
        </p:blipFill>
        <p:spPr>
          <a:xfrm>
            <a:off x="957393" y="806552"/>
            <a:ext cx="1612900" cy="508000"/>
          </a:xfrm>
          <a:prstGeom prst="rect">
            <a:avLst/>
          </a:prstGeom>
        </p:spPr>
      </p:pic>
      <p:sp>
        <p:nvSpPr>
          <p:cNvPr id="12" name="TextBox 11">
            <a:extLst>
              <a:ext uri="{FF2B5EF4-FFF2-40B4-BE49-F238E27FC236}">
                <a16:creationId xmlns:a16="http://schemas.microsoft.com/office/drawing/2014/main" id="{415EAB9C-3F5C-934E-9552-0F6003784D23}"/>
              </a:ext>
            </a:extLst>
          </p:cNvPr>
          <p:cNvSpPr txBox="1"/>
          <p:nvPr/>
        </p:nvSpPr>
        <p:spPr>
          <a:xfrm>
            <a:off x="7008354" y="771989"/>
            <a:ext cx="4891120" cy="3539430"/>
          </a:xfrm>
          <a:prstGeom prst="rect">
            <a:avLst/>
          </a:prstGeom>
          <a:noFill/>
        </p:spPr>
        <p:txBody>
          <a:bodyPr wrap="square" rtlCol="0">
            <a:spAutoFit/>
          </a:bodyPr>
          <a:lstStyle/>
          <a:p>
            <a:r>
              <a:rPr lang="ru-RU" sz="2800" b="1" dirty="0">
                <a:solidFill>
                  <a:srgbClr val="1B3F7D"/>
                </a:solidFill>
                <a:latin typeface="Gotham Pro Black" panose="02000503040000020004" pitchFamily="2" charset="0"/>
                <a:cs typeface="Gotham Pro Black" panose="02000503040000020004" pitchFamily="2" charset="0"/>
              </a:rPr>
              <a:t>Цифровые возможности взвешивания и дозирования </a:t>
            </a:r>
            <a:br>
              <a:rPr lang="ru-RU" sz="2800" b="1" dirty="0">
                <a:solidFill>
                  <a:srgbClr val="1B3F7D"/>
                </a:solidFill>
                <a:latin typeface="Gotham Pro Black" panose="02000503040000020004" pitchFamily="2" charset="0"/>
                <a:cs typeface="Gotham Pro Black" panose="02000503040000020004" pitchFamily="2" charset="0"/>
              </a:rPr>
            </a:br>
            <a:r>
              <a:rPr lang="ru-RU" sz="2800" b="1" dirty="0">
                <a:solidFill>
                  <a:srgbClr val="1B3F7D"/>
                </a:solidFill>
                <a:latin typeface="Gotham Pro Black" panose="02000503040000020004" pitchFamily="2" charset="0"/>
                <a:cs typeface="Gotham Pro Black" panose="02000503040000020004" pitchFamily="2" charset="0"/>
              </a:rPr>
              <a:t>для обеспечения безопасности, точности учета и оперативного управления </a:t>
            </a:r>
            <a:br>
              <a:rPr lang="ru-RU" sz="2800" b="1" dirty="0">
                <a:solidFill>
                  <a:srgbClr val="1B3F7D"/>
                </a:solidFill>
                <a:latin typeface="Gotham Pro Black" panose="02000503040000020004" pitchFamily="2" charset="0"/>
                <a:cs typeface="Gotham Pro Black" panose="02000503040000020004" pitchFamily="2" charset="0"/>
              </a:rPr>
            </a:br>
            <a:r>
              <a:rPr lang="ru-RU" sz="2800" b="1" dirty="0">
                <a:solidFill>
                  <a:srgbClr val="1B3F7D"/>
                </a:solidFill>
                <a:latin typeface="Gotham Pro Black" panose="02000503040000020004" pitchFamily="2" charset="0"/>
                <a:cs typeface="Gotham Pro Black" panose="02000503040000020004" pitchFamily="2" charset="0"/>
              </a:rPr>
              <a:t>оборудованием</a:t>
            </a:r>
            <a:endParaRPr lang="en-RU" sz="2800" b="1" dirty="0">
              <a:solidFill>
                <a:srgbClr val="1B3F7D"/>
              </a:solidFill>
              <a:latin typeface="Gotham Pro Black" panose="02000503040000020004" pitchFamily="2" charset="0"/>
              <a:cs typeface="Gotham Pro Black" panose="02000503040000020004" pitchFamily="2" charset="0"/>
            </a:endParaRPr>
          </a:p>
        </p:txBody>
      </p:sp>
      <p:sp>
        <p:nvSpPr>
          <p:cNvPr id="9" name="Rectangle 8">
            <a:extLst>
              <a:ext uri="{FF2B5EF4-FFF2-40B4-BE49-F238E27FC236}">
                <a16:creationId xmlns:a16="http://schemas.microsoft.com/office/drawing/2014/main" id="{AD354FA2-8CB6-5B47-8076-90633B1FA17C}"/>
              </a:ext>
            </a:extLst>
          </p:cNvPr>
          <p:cNvSpPr/>
          <p:nvPr/>
        </p:nvSpPr>
        <p:spPr>
          <a:xfrm>
            <a:off x="-196948" y="0"/>
            <a:ext cx="6836899" cy="6858000"/>
          </a:xfrm>
          <a:prstGeom prst="rect">
            <a:avLst/>
          </a:prstGeom>
          <a:solidFill>
            <a:srgbClr val="1B3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p>
        </p:txBody>
      </p:sp>
      <p:pic>
        <p:nvPicPr>
          <p:cNvPr id="8" name="Рисунок 7">
            <a:extLst>
              <a:ext uri="{FF2B5EF4-FFF2-40B4-BE49-F238E27FC236}">
                <a16:creationId xmlns:a16="http://schemas.microsoft.com/office/drawing/2014/main" id="{88E341EF-974B-4687-963C-6C8903D52F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949" y="-481948"/>
            <a:ext cx="6836899" cy="7339948"/>
          </a:xfrm>
          <a:prstGeom prst="rect">
            <a:avLst/>
          </a:prstGeom>
        </p:spPr>
      </p:pic>
      <p:pic>
        <p:nvPicPr>
          <p:cNvPr id="11" name="Рисунок 10">
            <a:extLst>
              <a:ext uri="{FF2B5EF4-FFF2-40B4-BE49-F238E27FC236}">
                <a16:creationId xmlns:a16="http://schemas.microsoft.com/office/drawing/2014/main" id="{1511F9E5-DCF1-4C62-BF23-3ABC0AB88B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3325" y="792299"/>
            <a:ext cx="2550033" cy="697009"/>
          </a:xfrm>
          <a:prstGeom prst="rect">
            <a:avLst/>
          </a:prstGeom>
        </p:spPr>
      </p:pic>
      <p:sp>
        <p:nvSpPr>
          <p:cNvPr id="14" name="TextBox 13">
            <a:extLst>
              <a:ext uri="{FF2B5EF4-FFF2-40B4-BE49-F238E27FC236}">
                <a16:creationId xmlns:a16="http://schemas.microsoft.com/office/drawing/2014/main" id="{92DBBBEB-116A-44BB-8093-A7288D7C8614}"/>
              </a:ext>
            </a:extLst>
          </p:cNvPr>
          <p:cNvSpPr txBox="1"/>
          <p:nvPr/>
        </p:nvSpPr>
        <p:spPr>
          <a:xfrm>
            <a:off x="7081997" y="4741600"/>
            <a:ext cx="4541316" cy="1652760"/>
          </a:xfrm>
          <a:prstGeom prst="rect">
            <a:avLst/>
          </a:prstGeom>
          <a:noFill/>
        </p:spPr>
        <p:txBody>
          <a:bodyPr wrap="square" rtlCol="0">
            <a:spAutoFit/>
          </a:bodyPr>
          <a:lstStyle/>
          <a:p>
            <a:pPr>
              <a:lnSpc>
                <a:spcPct val="107000"/>
              </a:lnSpc>
              <a:spcAft>
                <a:spcPts val="800"/>
              </a:spcAft>
            </a:pPr>
            <a:r>
              <a:rPr lang="ru-RU" sz="1800" b="1" dirty="0">
                <a:solidFill>
                  <a:srgbClr val="1B3F7D"/>
                </a:solidFill>
                <a:effectLst/>
                <a:latin typeface="Gotham Pro" panose="02000503040000020004" pitchFamily="2" charset="0"/>
                <a:ea typeface="Calibri" panose="020F0502020204030204" pitchFamily="34" charset="0"/>
                <a:cs typeface="Gotham Pro" panose="02000503040000020004" pitchFamily="2" charset="0"/>
              </a:rPr>
              <a:t>Докладчик: </a:t>
            </a:r>
            <a:br>
              <a:rPr lang="ru-RU" sz="1800" b="1" dirty="0">
                <a:solidFill>
                  <a:srgbClr val="1B3F7D"/>
                </a:solidFill>
                <a:effectLst/>
                <a:latin typeface="Gotham Pro" panose="02000503040000020004" pitchFamily="2" charset="0"/>
                <a:ea typeface="Calibri" panose="020F0502020204030204" pitchFamily="34" charset="0"/>
                <a:cs typeface="Gotham Pro" panose="02000503040000020004" pitchFamily="2" charset="0"/>
              </a:rPr>
            </a:br>
            <a:r>
              <a:rPr lang="ru-RU" sz="1800" b="1" dirty="0">
                <a:solidFill>
                  <a:srgbClr val="1B3F7D"/>
                </a:solidFill>
                <a:effectLst/>
                <a:latin typeface="Gotham Pro" panose="02000503040000020004" pitchFamily="2" charset="0"/>
                <a:ea typeface="Calibri" panose="020F0502020204030204" pitchFamily="34" charset="0"/>
                <a:cs typeface="Gotham Pro" panose="02000503040000020004" pitchFamily="2" charset="0"/>
              </a:rPr>
              <a:t>Зайцев Виктор Валентинович</a:t>
            </a:r>
          </a:p>
          <a:p>
            <a:pPr>
              <a:lnSpc>
                <a:spcPct val="107000"/>
              </a:lnSpc>
              <a:spcAft>
                <a:spcPts val="800"/>
              </a:spcAft>
              <a:tabLst>
                <a:tab pos="1438275" algn="l"/>
              </a:tabLst>
            </a:pPr>
            <a:r>
              <a:rPr lang="ru-RU" sz="1800" dirty="0">
                <a:solidFill>
                  <a:srgbClr val="1B3F7D"/>
                </a:solidFill>
                <a:effectLst/>
                <a:latin typeface="Gotham Pro" panose="02000503040000020004" pitchFamily="2" charset="0"/>
                <a:ea typeface="Calibri" panose="020F0502020204030204" pitchFamily="34" charset="0"/>
                <a:cs typeface="Gotham Pro" panose="02000503040000020004" pitchFamily="2" charset="0"/>
              </a:rPr>
              <a:t>заместитель коммерческого директора ООО НПП «МЕТРА» </a:t>
            </a:r>
            <a:br>
              <a:rPr lang="ru-RU" sz="1800" dirty="0">
                <a:solidFill>
                  <a:srgbClr val="1B3F7D"/>
                </a:solidFill>
                <a:effectLst/>
                <a:latin typeface="Gotham Pro" panose="02000503040000020004" pitchFamily="2" charset="0"/>
                <a:ea typeface="Calibri" panose="020F0502020204030204" pitchFamily="34" charset="0"/>
                <a:cs typeface="Gotham Pro" panose="02000503040000020004" pitchFamily="2" charset="0"/>
              </a:rPr>
            </a:br>
            <a:r>
              <a:rPr lang="ru-RU" sz="1800" dirty="0">
                <a:solidFill>
                  <a:srgbClr val="1B3F7D"/>
                </a:solidFill>
                <a:effectLst/>
                <a:latin typeface="Gotham Pro" panose="02000503040000020004" pitchFamily="2" charset="0"/>
                <a:ea typeface="Calibri" panose="020F0502020204030204" pitchFamily="34" charset="0"/>
                <a:cs typeface="Gotham Pro" panose="02000503040000020004" pitchFamily="2" charset="0"/>
              </a:rPr>
              <a:t>по развитию продукции</a:t>
            </a:r>
          </a:p>
        </p:txBody>
      </p:sp>
    </p:spTree>
    <p:extLst>
      <p:ext uri="{BB962C8B-B14F-4D97-AF65-F5344CB8AC3E}">
        <p14:creationId xmlns:p14="http://schemas.microsoft.com/office/powerpoint/2010/main" val="2903916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10</a:t>
            </a:fld>
            <a:endParaRPr lang="en-RU" sz="1800" dirty="0">
              <a:solidFill>
                <a:srgbClr val="1B3F7D"/>
              </a:solidFill>
              <a:latin typeface="Gotham Pro" panose="02000503040000090004" pitchFamily="2" charset="0"/>
              <a:cs typeface="Gotham Pro" panose="02000503040000090004" pitchFamily="2" charset="0"/>
            </a:endParaRPr>
          </a:p>
        </p:txBody>
      </p:sp>
      <p:sp>
        <p:nvSpPr>
          <p:cNvPr id="18" name="TextBox 17">
            <a:extLst>
              <a:ext uri="{FF2B5EF4-FFF2-40B4-BE49-F238E27FC236}">
                <a16:creationId xmlns:a16="http://schemas.microsoft.com/office/drawing/2014/main" id="{1B63FD3B-8F51-4629-A65C-0FA6C0C1EB19}"/>
              </a:ext>
            </a:extLst>
          </p:cNvPr>
          <p:cNvSpPr txBox="1"/>
          <p:nvPr/>
        </p:nvSpPr>
        <p:spPr>
          <a:xfrm>
            <a:off x="238202" y="1625323"/>
            <a:ext cx="11834736" cy="646331"/>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nSpc>
                <a:spcPct val="100000"/>
              </a:lnSpc>
            </a:pPr>
            <a:r>
              <a:rPr lang="ru-RU" dirty="0">
                <a:solidFill>
                  <a:srgbClr val="1B3F7D"/>
                </a:solidFill>
              </a:rPr>
              <a:t>Структурная схема многоканальных аналогово-цифровых весов </a:t>
            </a:r>
          </a:p>
          <a:p>
            <a:pPr>
              <a:lnSpc>
                <a:spcPct val="100000"/>
              </a:lnSpc>
            </a:pPr>
            <a:r>
              <a:rPr lang="ru-RU" dirty="0">
                <a:solidFill>
                  <a:srgbClr val="1B3F7D"/>
                </a:solidFill>
              </a:rPr>
              <a:t>с цифровым прибором</a:t>
            </a:r>
          </a:p>
        </p:txBody>
      </p:sp>
      <p:grpSp>
        <p:nvGrpSpPr>
          <p:cNvPr id="19" name="Группа 18">
            <a:extLst>
              <a:ext uri="{FF2B5EF4-FFF2-40B4-BE49-F238E27FC236}">
                <a16:creationId xmlns:a16="http://schemas.microsoft.com/office/drawing/2014/main" id="{64BF7E77-EF61-408D-A67B-2027D2DBF879}"/>
              </a:ext>
            </a:extLst>
          </p:cNvPr>
          <p:cNvGrpSpPr/>
          <p:nvPr/>
        </p:nvGrpSpPr>
        <p:grpSpPr>
          <a:xfrm>
            <a:off x="80073" y="2836030"/>
            <a:ext cx="2221583" cy="1847562"/>
            <a:chOff x="232486" y="2823782"/>
            <a:chExt cx="2372810" cy="1975580"/>
          </a:xfrm>
        </p:grpSpPr>
        <p:pic>
          <p:nvPicPr>
            <p:cNvPr id="20" name="Рисунок 19">
              <a:extLst>
                <a:ext uri="{FF2B5EF4-FFF2-40B4-BE49-F238E27FC236}">
                  <a16:creationId xmlns:a16="http://schemas.microsoft.com/office/drawing/2014/main" id="{C7CEC4F3-33CF-4767-8449-2DB9A9D1C4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358" y="2823782"/>
              <a:ext cx="1350286" cy="1350286"/>
            </a:xfrm>
            <a:prstGeom prst="rect">
              <a:avLst/>
            </a:prstGeom>
          </p:spPr>
        </p:pic>
        <p:sp>
          <p:nvSpPr>
            <p:cNvPr id="21" name="TextBox 20">
              <a:extLst>
                <a:ext uri="{FF2B5EF4-FFF2-40B4-BE49-F238E27FC236}">
                  <a16:creationId xmlns:a16="http://schemas.microsoft.com/office/drawing/2014/main" id="{73914FB1-5630-4FB5-B984-4DED9603DD1B}"/>
                </a:ext>
              </a:extLst>
            </p:cNvPr>
            <p:cNvSpPr txBox="1"/>
            <p:nvPr/>
          </p:nvSpPr>
          <p:spPr>
            <a:xfrm>
              <a:off x="232486" y="4174068"/>
              <a:ext cx="2372810" cy="625294"/>
            </a:xfrm>
            <a:prstGeom prst="rect">
              <a:avLst/>
            </a:prstGeom>
            <a:noFill/>
          </p:spPr>
          <p:txBody>
            <a:bodyPr wrap="square" rtlCol="0">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Аналоговые датчики</a:t>
              </a:r>
            </a:p>
          </p:txBody>
        </p:sp>
      </p:grpSp>
      <p:grpSp>
        <p:nvGrpSpPr>
          <p:cNvPr id="22" name="Группа 21">
            <a:extLst>
              <a:ext uri="{FF2B5EF4-FFF2-40B4-BE49-F238E27FC236}">
                <a16:creationId xmlns:a16="http://schemas.microsoft.com/office/drawing/2014/main" id="{8AE1F633-C669-40E1-8B20-3B1A21CBFB6F}"/>
              </a:ext>
            </a:extLst>
          </p:cNvPr>
          <p:cNvGrpSpPr/>
          <p:nvPr/>
        </p:nvGrpSpPr>
        <p:grpSpPr>
          <a:xfrm>
            <a:off x="1912499" y="2699704"/>
            <a:ext cx="406573" cy="1409766"/>
            <a:chOff x="2070628" y="3132841"/>
            <a:chExt cx="406573" cy="1409766"/>
          </a:xfrm>
        </p:grpSpPr>
        <p:pic>
          <p:nvPicPr>
            <p:cNvPr id="23" name="Рисунок 22">
              <a:extLst>
                <a:ext uri="{FF2B5EF4-FFF2-40B4-BE49-F238E27FC236}">
                  <a16:creationId xmlns:a16="http://schemas.microsoft.com/office/drawing/2014/main" id="{6FB84BB5-54C7-4199-8D0A-673E8847F7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0628" y="3132841"/>
              <a:ext cx="406573" cy="406573"/>
            </a:xfrm>
            <a:prstGeom prst="rect">
              <a:avLst/>
            </a:prstGeom>
          </p:spPr>
        </p:pic>
        <p:pic>
          <p:nvPicPr>
            <p:cNvPr id="24" name="Рисунок 23">
              <a:extLst>
                <a:ext uri="{FF2B5EF4-FFF2-40B4-BE49-F238E27FC236}">
                  <a16:creationId xmlns:a16="http://schemas.microsoft.com/office/drawing/2014/main" id="{0AA0426C-4164-4042-BDDD-3AA6A2E2B3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0628" y="3642959"/>
              <a:ext cx="406573" cy="406573"/>
            </a:xfrm>
            <a:prstGeom prst="rect">
              <a:avLst/>
            </a:prstGeom>
          </p:spPr>
        </p:pic>
        <p:pic>
          <p:nvPicPr>
            <p:cNvPr id="25" name="Рисунок 24">
              <a:extLst>
                <a:ext uri="{FF2B5EF4-FFF2-40B4-BE49-F238E27FC236}">
                  <a16:creationId xmlns:a16="http://schemas.microsoft.com/office/drawing/2014/main" id="{5B6A902A-2F10-4A90-B4E5-AC9770CA92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0628" y="4136034"/>
              <a:ext cx="406573" cy="406573"/>
            </a:xfrm>
            <a:prstGeom prst="rect">
              <a:avLst/>
            </a:prstGeom>
          </p:spPr>
        </p:pic>
      </p:grpSp>
      <p:sp>
        <p:nvSpPr>
          <p:cNvPr id="26" name="TextBox 25">
            <a:extLst>
              <a:ext uri="{FF2B5EF4-FFF2-40B4-BE49-F238E27FC236}">
                <a16:creationId xmlns:a16="http://schemas.microsoft.com/office/drawing/2014/main" id="{29852DFC-223E-4A11-8EA5-40D9A7D8AA54}"/>
              </a:ext>
            </a:extLst>
          </p:cNvPr>
          <p:cNvSpPr txBox="1"/>
          <p:nvPr/>
        </p:nvSpPr>
        <p:spPr>
          <a:xfrm>
            <a:off x="2229964" y="4141492"/>
            <a:ext cx="1663102" cy="584775"/>
          </a:xfrm>
          <a:prstGeom prst="rect">
            <a:avLst/>
          </a:prstGeom>
          <a:noFill/>
        </p:spPr>
        <p:txBody>
          <a:bodyPr wrap="square" rtlCol="0">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Аналоговые сигналы</a:t>
            </a:r>
          </a:p>
        </p:txBody>
      </p:sp>
      <p:pic>
        <p:nvPicPr>
          <p:cNvPr id="27" name="Рисунок 26">
            <a:extLst>
              <a:ext uri="{FF2B5EF4-FFF2-40B4-BE49-F238E27FC236}">
                <a16:creationId xmlns:a16="http://schemas.microsoft.com/office/drawing/2014/main" id="{4E259074-9D19-4034-9B04-A5746EB408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9821" y="3253501"/>
            <a:ext cx="406573" cy="406573"/>
          </a:xfrm>
          <a:prstGeom prst="rect">
            <a:avLst/>
          </a:prstGeom>
        </p:spPr>
      </p:pic>
      <p:grpSp>
        <p:nvGrpSpPr>
          <p:cNvPr id="28" name="Группа 27">
            <a:extLst>
              <a:ext uri="{FF2B5EF4-FFF2-40B4-BE49-F238E27FC236}">
                <a16:creationId xmlns:a16="http://schemas.microsoft.com/office/drawing/2014/main" id="{B3DA723D-5C63-49E6-B8CD-A9A1B89B0DE7}"/>
              </a:ext>
            </a:extLst>
          </p:cNvPr>
          <p:cNvGrpSpPr/>
          <p:nvPr/>
        </p:nvGrpSpPr>
        <p:grpSpPr>
          <a:xfrm>
            <a:off x="4303317" y="2779501"/>
            <a:ext cx="2107906" cy="2131962"/>
            <a:chOff x="4459135" y="2831983"/>
            <a:chExt cx="2654172" cy="2425999"/>
          </a:xfrm>
        </p:grpSpPr>
        <p:pic>
          <p:nvPicPr>
            <p:cNvPr id="29" name="Рисунок 28">
              <a:extLst>
                <a:ext uri="{FF2B5EF4-FFF2-40B4-BE49-F238E27FC236}">
                  <a16:creationId xmlns:a16="http://schemas.microsoft.com/office/drawing/2014/main" id="{F490C26C-A064-4B0C-811D-82BBF0707E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25781" y="2831983"/>
              <a:ext cx="1480394" cy="1480394"/>
            </a:xfrm>
            <a:prstGeom prst="rect">
              <a:avLst/>
            </a:prstGeom>
          </p:spPr>
        </p:pic>
        <p:sp>
          <p:nvSpPr>
            <p:cNvPr id="30" name="TextBox 29">
              <a:extLst>
                <a:ext uri="{FF2B5EF4-FFF2-40B4-BE49-F238E27FC236}">
                  <a16:creationId xmlns:a16="http://schemas.microsoft.com/office/drawing/2014/main" id="{31DF242E-9B03-4A1F-AF16-B5602651BF9E}"/>
                </a:ext>
              </a:extLst>
            </p:cNvPr>
            <p:cNvSpPr txBox="1"/>
            <p:nvPr/>
          </p:nvSpPr>
          <p:spPr>
            <a:xfrm>
              <a:off x="4459135" y="4312375"/>
              <a:ext cx="2654172" cy="945607"/>
            </a:xfrm>
            <a:prstGeom prst="rect">
              <a:avLst/>
            </a:prstGeom>
            <a:noFill/>
          </p:spPr>
          <p:txBody>
            <a:bodyPr wrap="square" rtlCol="0">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Многоканальный цифровой преобразователь</a:t>
              </a:r>
            </a:p>
          </p:txBody>
        </p:sp>
      </p:grpSp>
      <p:pic>
        <p:nvPicPr>
          <p:cNvPr id="31" name="Рисунок 30">
            <a:extLst>
              <a:ext uri="{FF2B5EF4-FFF2-40B4-BE49-F238E27FC236}">
                <a16:creationId xmlns:a16="http://schemas.microsoft.com/office/drawing/2014/main" id="{80993960-848B-4BE5-9A1D-D7B61E38A8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8702" y="3253501"/>
            <a:ext cx="406573" cy="406573"/>
          </a:xfrm>
          <a:prstGeom prst="rect">
            <a:avLst/>
          </a:prstGeom>
        </p:spPr>
      </p:pic>
      <p:sp>
        <p:nvSpPr>
          <p:cNvPr id="32" name="TextBox 31">
            <a:extLst>
              <a:ext uri="{FF2B5EF4-FFF2-40B4-BE49-F238E27FC236}">
                <a16:creationId xmlns:a16="http://schemas.microsoft.com/office/drawing/2014/main" id="{5FE4FA76-02DE-4B57-A55F-CEEE8ADC50BF}"/>
              </a:ext>
            </a:extLst>
          </p:cNvPr>
          <p:cNvSpPr txBox="1"/>
          <p:nvPr/>
        </p:nvSpPr>
        <p:spPr>
          <a:xfrm>
            <a:off x="6411224" y="4086555"/>
            <a:ext cx="1661732" cy="584775"/>
          </a:xfrm>
          <a:prstGeom prst="rect">
            <a:avLst/>
          </a:prstGeom>
          <a:noFill/>
        </p:spPr>
        <p:txBody>
          <a:bodyPr wrap="square" rtlCol="0">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Цифровые сигналы</a:t>
            </a:r>
          </a:p>
        </p:txBody>
      </p:sp>
      <p:pic>
        <p:nvPicPr>
          <p:cNvPr id="33" name="Рисунок 32">
            <a:extLst>
              <a:ext uri="{FF2B5EF4-FFF2-40B4-BE49-F238E27FC236}">
                <a16:creationId xmlns:a16="http://schemas.microsoft.com/office/drawing/2014/main" id="{A9F7E67A-49CF-4BEB-BF96-94C1451448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81787" y="3253501"/>
            <a:ext cx="406573" cy="406573"/>
          </a:xfrm>
          <a:prstGeom prst="rect">
            <a:avLst/>
          </a:prstGeom>
        </p:spPr>
      </p:pic>
      <p:grpSp>
        <p:nvGrpSpPr>
          <p:cNvPr id="34" name="Группа 33">
            <a:extLst>
              <a:ext uri="{FF2B5EF4-FFF2-40B4-BE49-F238E27FC236}">
                <a16:creationId xmlns:a16="http://schemas.microsoft.com/office/drawing/2014/main" id="{4B629691-FD49-4B95-B5DC-E604B64C577B}"/>
              </a:ext>
            </a:extLst>
          </p:cNvPr>
          <p:cNvGrpSpPr/>
          <p:nvPr/>
        </p:nvGrpSpPr>
        <p:grpSpPr>
          <a:xfrm>
            <a:off x="8588360" y="2899256"/>
            <a:ext cx="1572722" cy="1906298"/>
            <a:chOff x="8746489" y="3412075"/>
            <a:chExt cx="1572722" cy="1906298"/>
          </a:xfrm>
        </p:grpSpPr>
        <p:pic>
          <p:nvPicPr>
            <p:cNvPr id="35" name="Рисунок 34">
              <a:extLst>
                <a:ext uri="{FF2B5EF4-FFF2-40B4-BE49-F238E27FC236}">
                  <a16:creationId xmlns:a16="http://schemas.microsoft.com/office/drawing/2014/main" id="{654C3E37-7991-455D-BD68-6A55C1168257}"/>
                </a:ext>
              </a:extLst>
            </p:cNvPr>
            <p:cNvPicPr>
              <a:picLocks noChangeAspect="1"/>
            </p:cNvPicPr>
            <p:nvPr/>
          </p:nvPicPr>
          <p:blipFill>
            <a:blip r:embed="rId9"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958586" y="3412075"/>
              <a:ext cx="1075301" cy="1075301"/>
            </a:xfrm>
            <a:prstGeom prst="rect">
              <a:avLst/>
            </a:prstGeom>
          </p:spPr>
        </p:pic>
        <p:sp>
          <p:nvSpPr>
            <p:cNvPr id="36" name="TextBox 35">
              <a:extLst>
                <a:ext uri="{FF2B5EF4-FFF2-40B4-BE49-F238E27FC236}">
                  <a16:creationId xmlns:a16="http://schemas.microsoft.com/office/drawing/2014/main" id="{106A34D0-7BE1-4311-B6EC-27AFDAA9AF81}"/>
                </a:ext>
              </a:extLst>
            </p:cNvPr>
            <p:cNvSpPr txBox="1"/>
            <p:nvPr/>
          </p:nvSpPr>
          <p:spPr>
            <a:xfrm>
              <a:off x="8746489" y="4487376"/>
              <a:ext cx="1572722" cy="830997"/>
            </a:xfrm>
            <a:prstGeom prst="rect">
              <a:avLst/>
            </a:prstGeom>
            <a:noFill/>
          </p:spPr>
          <p:txBody>
            <a:bodyPr wrap="square" rtlCol="0">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Цифровой весовой индикатор</a:t>
              </a:r>
            </a:p>
          </p:txBody>
        </p:sp>
      </p:grpSp>
      <p:pic>
        <p:nvPicPr>
          <p:cNvPr id="37" name="Рисунок 36">
            <a:extLst>
              <a:ext uri="{FF2B5EF4-FFF2-40B4-BE49-F238E27FC236}">
                <a16:creationId xmlns:a16="http://schemas.microsoft.com/office/drawing/2014/main" id="{B7FEAF6C-013B-4D52-839F-02E6ED77CF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9138" y="3253501"/>
            <a:ext cx="406573" cy="406573"/>
          </a:xfrm>
          <a:prstGeom prst="rect">
            <a:avLst/>
          </a:prstGeom>
        </p:spPr>
      </p:pic>
      <p:grpSp>
        <p:nvGrpSpPr>
          <p:cNvPr id="38" name="Группа 37">
            <a:extLst>
              <a:ext uri="{FF2B5EF4-FFF2-40B4-BE49-F238E27FC236}">
                <a16:creationId xmlns:a16="http://schemas.microsoft.com/office/drawing/2014/main" id="{33B0875A-D885-49D0-8FC7-375A995071FA}"/>
              </a:ext>
            </a:extLst>
          </p:cNvPr>
          <p:cNvGrpSpPr/>
          <p:nvPr/>
        </p:nvGrpSpPr>
        <p:grpSpPr>
          <a:xfrm>
            <a:off x="10425711" y="2833352"/>
            <a:ext cx="1450763" cy="1607527"/>
            <a:chOff x="9856034" y="2736832"/>
            <a:chExt cx="1907030" cy="2113098"/>
          </a:xfrm>
        </p:grpSpPr>
        <p:pic>
          <p:nvPicPr>
            <p:cNvPr id="39" name="Рисунок 38">
              <a:extLst>
                <a:ext uri="{FF2B5EF4-FFF2-40B4-BE49-F238E27FC236}">
                  <a16:creationId xmlns:a16="http://schemas.microsoft.com/office/drawing/2014/main" id="{6B7B118E-B72A-4D49-A20D-09DB89AD497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7456" y="2736832"/>
              <a:ext cx="1524186" cy="1524186"/>
            </a:xfrm>
            <a:prstGeom prst="rect">
              <a:avLst/>
            </a:prstGeom>
          </p:spPr>
        </p:pic>
        <p:sp>
          <p:nvSpPr>
            <p:cNvPr id="40" name="TextBox 39">
              <a:extLst>
                <a:ext uri="{FF2B5EF4-FFF2-40B4-BE49-F238E27FC236}">
                  <a16:creationId xmlns:a16="http://schemas.microsoft.com/office/drawing/2014/main" id="{71E96099-FDF2-4DEB-B555-9270FB39A2B1}"/>
                </a:ext>
              </a:extLst>
            </p:cNvPr>
            <p:cNvSpPr txBox="1"/>
            <p:nvPr/>
          </p:nvSpPr>
          <p:spPr>
            <a:xfrm>
              <a:off x="9856034" y="4404900"/>
              <a:ext cx="1907030" cy="445030"/>
            </a:xfrm>
            <a:prstGeom prst="rect">
              <a:avLst/>
            </a:prstGeom>
            <a:noFill/>
          </p:spPr>
          <p:txBody>
            <a:bodyPr wrap="square" rtlCol="0">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ПК</a:t>
              </a:r>
            </a:p>
          </p:txBody>
        </p:sp>
      </p:grpSp>
      <p:pic>
        <p:nvPicPr>
          <p:cNvPr id="41" name="Рисунок 40" descr="Изображение выглядит как стрела&#10;&#10;Автоматически созданное описание">
            <a:extLst>
              <a:ext uri="{FF2B5EF4-FFF2-40B4-BE49-F238E27FC236}">
                <a16:creationId xmlns:a16="http://schemas.microsoft.com/office/drawing/2014/main" id="{4F800E71-D9CA-4CB9-B540-47D128A0ACF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93998" y="3267297"/>
            <a:ext cx="1336971" cy="435600"/>
          </a:xfrm>
          <a:prstGeom prst="rect">
            <a:avLst/>
          </a:prstGeom>
        </p:spPr>
      </p:pic>
      <p:pic>
        <p:nvPicPr>
          <p:cNvPr id="42" name="Рисунок 41" descr="Изображение выглядит как квадрат&#10;&#10;Автоматически созданное описание">
            <a:extLst>
              <a:ext uri="{FF2B5EF4-FFF2-40B4-BE49-F238E27FC236}">
                <a16:creationId xmlns:a16="http://schemas.microsoft.com/office/drawing/2014/main" id="{B37F3DA8-F30D-4F8A-A9E1-F230694681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48017" y="3296224"/>
            <a:ext cx="1588147" cy="406674"/>
          </a:xfrm>
          <a:prstGeom prst="rect">
            <a:avLst/>
          </a:prstGeom>
        </p:spPr>
      </p:pic>
    </p:spTree>
    <p:extLst>
      <p:ext uri="{BB962C8B-B14F-4D97-AF65-F5344CB8AC3E}">
        <p14:creationId xmlns:p14="http://schemas.microsoft.com/office/powerpoint/2010/main" val="246864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0" fill="hold"/>
                                        <p:tgtEl>
                                          <p:spTgt spid="19"/>
                                        </p:tgtEl>
                                        <p:attrNameLst>
                                          <p:attrName>ppt_x</p:attrName>
                                        </p:attrNameLst>
                                      </p:cBhvr>
                                      <p:tavLst>
                                        <p:tav tm="0">
                                          <p:val>
                                            <p:strVal val="#ppt_x"/>
                                          </p:val>
                                        </p:tav>
                                        <p:tav tm="100000">
                                          <p:val>
                                            <p:strVal val="#ppt_x"/>
                                          </p:val>
                                        </p:tav>
                                      </p:tavLst>
                                    </p:anim>
                                    <p:anim calcmode="lin" valueType="num">
                                      <p:cBhvr additive="base">
                                        <p:cTn id="8" dur="2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2000" fill="hold"/>
                                        <p:tgtEl>
                                          <p:spTgt spid="22"/>
                                        </p:tgtEl>
                                        <p:attrNameLst>
                                          <p:attrName>ppt_x</p:attrName>
                                        </p:attrNameLst>
                                      </p:cBhvr>
                                      <p:tavLst>
                                        <p:tav tm="0">
                                          <p:val>
                                            <p:strVal val="#ppt_x"/>
                                          </p:val>
                                        </p:tav>
                                        <p:tav tm="100000">
                                          <p:val>
                                            <p:strVal val="#ppt_x"/>
                                          </p:val>
                                        </p:tav>
                                      </p:tavLst>
                                    </p:anim>
                                    <p:anim calcmode="lin" valueType="num">
                                      <p:cBhvr additive="base">
                                        <p:cTn id="13" dur="200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2000" fill="hold"/>
                                        <p:tgtEl>
                                          <p:spTgt spid="27"/>
                                        </p:tgtEl>
                                        <p:attrNameLst>
                                          <p:attrName>ppt_x</p:attrName>
                                        </p:attrNameLst>
                                      </p:cBhvr>
                                      <p:tavLst>
                                        <p:tav tm="0">
                                          <p:val>
                                            <p:strVal val="#ppt_x"/>
                                          </p:val>
                                        </p:tav>
                                        <p:tav tm="100000">
                                          <p:val>
                                            <p:strVal val="#ppt_x"/>
                                          </p:val>
                                        </p:tav>
                                      </p:tavLst>
                                    </p:anim>
                                    <p:anim calcmode="lin" valueType="num">
                                      <p:cBhvr additive="base">
                                        <p:cTn id="18" dur="2000" fill="hold"/>
                                        <p:tgtEl>
                                          <p:spTgt spid="27"/>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2000" fill="hold"/>
                                        <p:tgtEl>
                                          <p:spTgt spid="28"/>
                                        </p:tgtEl>
                                        <p:attrNameLst>
                                          <p:attrName>ppt_x</p:attrName>
                                        </p:attrNameLst>
                                      </p:cBhvr>
                                      <p:tavLst>
                                        <p:tav tm="0">
                                          <p:val>
                                            <p:strVal val="#ppt_x"/>
                                          </p:val>
                                        </p:tav>
                                        <p:tav tm="100000">
                                          <p:val>
                                            <p:strVal val="#ppt_x"/>
                                          </p:val>
                                        </p:tav>
                                      </p:tavLst>
                                    </p:anim>
                                    <p:anim calcmode="lin" valueType="num">
                                      <p:cBhvr additive="base">
                                        <p:cTn id="23" dur="2000" fill="hold"/>
                                        <p:tgtEl>
                                          <p:spTgt spid="28"/>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2000" fill="hold"/>
                                        <p:tgtEl>
                                          <p:spTgt spid="31"/>
                                        </p:tgtEl>
                                        <p:attrNameLst>
                                          <p:attrName>ppt_x</p:attrName>
                                        </p:attrNameLst>
                                      </p:cBhvr>
                                      <p:tavLst>
                                        <p:tav tm="0">
                                          <p:val>
                                            <p:strVal val="#ppt_x"/>
                                          </p:val>
                                        </p:tav>
                                        <p:tav tm="100000">
                                          <p:val>
                                            <p:strVal val="#ppt_x"/>
                                          </p:val>
                                        </p:tav>
                                      </p:tavLst>
                                    </p:anim>
                                    <p:anim calcmode="lin" valueType="num">
                                      <p:cBhvr additive="base">
                                        <p:cTn id="28" dur="2000" fill="hold"/>
                                        <p:tgtEl>
                                          <p:spTgt spid="31"/>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2000" fill="hold"/>
                                        <p:tgtEl>
                                          <p:spTgt spid="33"/>
                                        </p:tgtEl>
                                        <p:attrNameLst>
                                          <p:attrName>ppt_x</p:attrName>
                                        </p:attrNameLst>
                                      </p:cBhvr>
                                      <p:tavLst>
                                        <p:tav tm="0">
                                          <p:val>
                                            <p:strVal val="#ppt_x"/>
                                          </p:val>
                                        </p:tav>
                                        <p:tav tm="100000">
                                          <p:val>
                                            <p:strVal val="#ppt_x"/>
                                          </p:val>
                                        </p:tav>
                                      </p:tavLst>
                                    </p:anim>
                                    <p:anim calcmode="lin" valueType="num">
                                      <p:cBhvr additive="base">
                                        <p:cTn id="33" dur="2000" fill="hold"/>
                                        <p:tgtEl>
                                          <p:spTgt spid="33"/>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2000" fill="hold"/>
                                        <p:tgtEl>
                                          <p:spTgt spid="34"/>
                                        </p:tgtEl>
                                        <p:attrNameLst>
                                          <p:attrName>ppt_x</p:attrName>
                                        </p:attrNameLst>
                                      </p:cBhvr>
                                      <p:tavLst>
                                        <p:tav tm="0">
                                          <p:val>
                                            <p:strVal val="#ppt_x"/>
                                          </p:val>
                                        </p:tav>
                                        <p:tav tm="100000">
                                          <p:val>
                                            <p:strVal val="#ppt_x"/>
                                          </p:val>
                                        </p:tav>
                                      </p:tavLst>
                                    </p:anim>
                                    <p:anim calcmode="lin" valueType="num">
                                      <p:cBhvr additive="base">
                                        <p:cTn id="38" dur="2000" fill="hold"/>
                                        <p:tgtEl>
                                          <p:spTgt spid="34"/>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2000" fill="hold"/>
                                        <p:tgtEl>
                                          <p:spTgt spid="37"/>
                                        </p:tgtEl>
                                        <p:attrNameLst>
                                          <p:attrName>ppt_x</p:attrName>
                                        </p:attrNameLst>
                                      </p:cBhvr>
                                      <p:tavLst>
                                        <p:tav tm="0">
                                          <p:val>
                                            <p:strVal val="#ppt_x"/>
                                          </p:val>
                                        </p:tav>
                                        <p:tav tm="100000">
                                          <p:val>
                                            <p:strVal val="#ppt_x"/>
                                          </p:val>
                                        </p:tav>
                                      </p:tavLst>
                                    </p:anim>
                                    <p:anim calcmode="lin" valueType="num">
                                      <p:cBhvr additive="base">
                                        <p:cTn id="43" dur="2000" fill="hold"/>
                                        <p:tgtEl>
                                          <p:spTgt spid="37"/>
                                        </p:tgtEl>
                                        <p:attrNameLst>
                                          <p:attrName>ppt_y</p:attrName>
                                        </p:attrNameLst>
                                      </p:cBhvr>
                                      <p:tavLst>
                                        <p:tav tm="0">
                                          <p:val>
                                            <p:strVal val="1+#ppt_h/2"/>
                                          </p:val>
                                        </p:tav>
                                        <p:tav tm="100000">
                                          <p:val>
                                            <p:strVal val="#ppt_y"/>
                                          </p:val>
                                        </p:tav>
                                      </p:tavLst>
                                    </p:anim>
                                  </p:childTnLst>
                                </p:cTn>
                              </p:par>
                            </p:childTnLst>
                          </p:cTn>
                        </p:par>
                        <p:par>
                          <p:cTn id="44" fill="hold">
                            <p:stCondLst>
                              <p:cond delay="16000"/>
                            </p:stCondLst>
                            <p:childTnLst>
                              <p:par>
                                <p:cTn id="45" presetID="2" presetClass="entr" presetSubtype="4"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2000" fill="hold"/>
                                        <p:tgtEl>
                                          <p:spTgt spid="38"/>
                                        </p:tgtEl>
                                        <p:attrNameLst>
                                          <p:attrName>ppt_x</p:attrName>
                                        </p:attrNameLst>
                                      </p:cBhvr>
                                      <p:tavLst>
                                        <p:tav tm="0">
                                          <p:val>
                                            <p:strVal val="#ppt_x"/>
                                          </p:val>
                                        </p:tav>
                                        <p:tav tm="100000">
                                          <p:val>
                                            <p:strVal val="#ppt_x"/>
                                          </p:val>
                                        </p:tav>
                                      </p:tavLst>
                                    </p:anim>
                                    <p:anim calcmode="lin" valueType="num">
                                      <p:cBhvr additive="base">
                                        <p:cTn id="48" dur="2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11</a:t>
            </a:fld>
            <a:endParaRPr lang="en-RU" sz="1800" dirty="0">
              <a:solidFill>
                <a:srgbClr val="1B3F7D"/>
              </a:solidFill>
              <a:latin typeface="Gotham Pro" panose="02000503040000090004" pitchFamily="2" charset="0"/>
              <a:cs typeface="Gotham Pro" panose="02000503040000090004" pitchFamily="2" charset="0"/>
            </a:endParaRPr>
          </a:p>
        </p:txBody>
      </p:sp>
      <p:sp>
        <p:nvSpPr>
          <p:cNvPr id="43" name="TextBox 42">
            <a:extLst>
              <a:ext uri="{FF2B5EF4-FFF2-40B4-BE49-F238E27FC236}">
                <a16:creationId xmlns:a16="http://schemas.microsoft.com/office/drawing/2014/main" id="{3F96545C-5BEC-489D-AFF4-DA42420EFC67}"/>
              </a:ext>
            </a:extLst>
          </p:cNvPr>
          <p:cNvSpPr txBox="1"/>
          <p:nvPr/>
        </p:nvSpPr>
        <p:spPr>
          <a:xfrm>
            <a:off x="2158563" y="507172"/>
            <a:ext cx="8666860" cy="553998"/>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500" b="0" dirty="0">
                <a:solidFill>
                  <a:srgbClr val="1B3F7D"/>
                </a:solidFill>
              </a:rPr>
              <a:t>ДОПОЛНИТЕЛЬНЫЕ ПРЕИМУЩЕСТВА МНОГОКАНАЛЬНЫХ </a:t>
            </a:r>
            <a:br>
              <a:rPr lang="ru-RU" sz="1500" b="0" dirty="0">
                <a:solidFill>
                  <a:srgbClr val="1B3F7D"/>
                </a:solidFill>
              </a:rPr>
            </a:br>
            <a:r>
              <a:rPr lang="ru-RU" sz="1500" b="0" dirty="0">
                <a:solidFill>
                  <a:srgbClr val="1B3F7D"/>
                </a:solidFill>
              </a:rPr>
              <a:t>АНАЛОГОВО-ЦИФРОВЫХ ВЕСОВ С ЦИФРОВЫМ ВЕСОВЫМ ИНДИКАТОРОМ</a:t>
            </a:r>
          </a:p>
        </p:txBody>
      </p:sp>
      <p:pic>
        <p:nvPicPr>
          <p:cNvPr id="44" name="Рисунок 43" descr="Изображение выглядит как печь, устройство, серебряный&#10;&#10;Автоматически созданное описание">
            <a:extLst>
              <a:ext uri="{FF2B5EF4-FFF2-40B4-BE49-F238E27FC236}">
                <a16:creationId xmlns:a16="http://schemas.microsoft.com/office/drawing/2014/main" id="{3CF61A06-21F5-461E-AF3C-0067CF297C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641" y="1788191"/>
            <a:ext cx="3765617" cy="4208157"/>
          </a:xfrm>
          <a:prstGeom prst="rect">
            <a:avLst/>
          </a:prstGeom>
        </p:spPr>
      </p:pic>
      <p:sp>
        <p:nvSpPr>
          <p:cNvPr id="45" name="TextBox 44">
            <a:extLst>
              <a:ext uri="{FF2B5EF4-FFF2-40B4-BE49-F238E27FC236}">
                <a16:creationId xmlns:a16="http://schemas.microsoft.com/office/drawing/2014/main" id="{DA80A24C-95EE-4622-998B-D38592096480}"/>
              </a:ext>
            </a:extLst>
          </p:cNvPr>
          <p:cNvSpPr txBox="1"/>
          <p:nvPr/>
        </p:nvSpPr>
        <p:spPr>
          <a:xfrm>
            <a:off x="4876701" y="1694673"/>
            <a:ext cx="6249309" cy="923330"/>
          </a:xfrm>
          <a:prstGeom prst="rect">
            <a:avLst/>
          </a:prstGeom>
          <a:noFill/>
        </p:spPr>
        <p:txBody>
          <a:bodyPr wrap="square">
            <a:spAutoFit/>
          </a:bodyPr>
          <a:lstStyle/>
          <a:p>
            <a:pPr marL="285750" indent="-285750" eaLnBrk="1" hangingPunct="1">
              <a:spcBef>
                <a:spcPts val="600"/>
              </a:spcBef>
              <a:buClr>
                <a:schemeClr val="bg2">
                  <a:lumMod val="25000"/>
                </a:schemeClr>
              </a:buClr>
              <a:buSzPct val="120000"/>
              <a:buFont typeface="Wingdings" panose="05000000000000000000" pitchFamily="2" charset="2"/>
              <a:buChar char="§"/>
              <a:defRPr/>
            </a:pPr>
            <a:r>
              <a:rPr lang="ru-RU" sz="1800" dirty="0">
                <a:solidFill>
                  <a:schemeClr val="bg2">
                    <a:lumMod val="25000"/>
                  </a:schemeClr>
                </a:solidFill>
                <a:latin typeface="Gotham Pro" panose="02000503040000020004" pitchFamily="2" charset="0"/>
                <a:cs typeface="Gotham Pro" panose="02000503040000020004" pitchFamily="2" charset="0"/>
              </a:rPr>
              <a:t>Цифровой весовой индикатор, более надёжен, чем компьютер с операционной системой </a:t>
            </a:r>
            <a:r>
              <a:rPr lang="en-US" sz="1800" dirty="0">
                <a:solidFill>
                  <a:schemeClr val="bg2">
                    <a:lumMod val="25000"/>
                  </a:schemeClr>
                </a:solidFill>
                <a:latin typeface="Gotham Pro" panose="02000503040000020004" pitchFamily="2" charset="0"/>
                <a:cs typeface="Gotham Pro" panose="02000503040000020004" pitchFamily="2" charset="0"/>
              </a:rPr>
              <a:t>Windows</a:t>
            </a:r>
            <a:r>
              <a:rPr lang="ru-RU" sz="1800" dirty="0">
                <a:solidFill>
                  <a:schemeClr val="bg2">
                    <a:lumMod val="25000"/>
                  </a:schemeClr>
                </a:solidFill>
                <a:latin typeface="Gotham Pro" panose="02000503040000020004" pitchFamily="2" charset="0"/>
                <a:cs typeface="Gotham Pro" panose="02000503040000020004" pitchFamily="2" charset="0"/>
              </a:rPr>
              <a:t>.</a:t>
            </a:r>
          </a:p>
        </p:txBody>
      </p:sp>
      <p:sp>
        <p:nvSpPr>
          <p:cNvPr id="46" name="TextBox 45">
            <a:extLst>
              <a:ext uri="{FF2B5EF4-FFF2-40B4-BE49-F238E27FC236}">
                <a16:creationId xmlns:a16="http://schemas.microsoft.com/office/drawing/2014/main" id="{B198527B-7305-4D80-8AFE-435BD777122A}"/>
              </a:ext>
            </a:extLst>
          </p:cNvPr>
          <p:cNvSpPr txBox="1"/>
          <p:nvPr/>
        </p:nvSpPr>
        <p:spPr>
          <a:xfrm>
            <a:off x="4833955" y="4222602"/>
            <a:ext cx="6249309" cy="1605568"/>
          </a:xfrm>
          <a:prstGeom prst="rect">
            <a:avLst/>
          </a:prstGeom>
          <a:noFill/>
        </p:spPr>
        <p:txBody>
          <a:bodyPr wrap="square">
            <a:spAutoFit/>
          </a:bodyPr>
          <a:lstStyle>
            <a:defPPr>
              <a:defRPr lang="ru-RU"/>
            </a:defPPr>
            <a:lvl1pPr marL="285750" indent="-285750" algn="just">
              <a:lnSpc>
                <a:spcPct val="150000"/>
              </a:lnSpc>
              <a:spcBef>
                <a:spcPts val="600"/>
              </a:spcBef>
              <a:buClr>
                <a:srgbClr val="1984CC"/>
              </a:buClr>
              <a:buSzPct val="75000"/>
              <a:buFont typeface="Wingdings" panose="05000000000000000000" pitchFamily="2" charset="2"/>
              <a:buChar char="Ø"/>
              <a:defRPr>
                <a:solidFill>
                  <a:srgbClr val="153268"/>
                </a:solidFill>
                <a:latin typeface="Gotham Pro" panose="02000503040000020004" pitchFamily="2" charset="0"/>
                <a:cs typeface="Gotham Pro" panose="02000503040000020004" pitchFamily="2" charset="0"/>
              </a:defRPr>
            </a:lvl1pPr>
          </a:lstStyle>
          <a:p>
            <a:pPr algn="l">
              <a:lnSpc>
                <a:spcPct val="100000"/>
              </a:lnSpc>
              <a:spcBef>
                <a:spcPts val="1000"/>
              </a:spcBef>
              <a:buClr>
                <a:schemeClr val="bg2">
                  <a:lumMod val="25000"/>
                </a:schemeClr>
              </a:buClr>
              <a:buSzPct val="120000"/>
              <a:buFont typeface="Wingdings" panose="05000000000000000000" pitchFamily="2" charset="2"/>
              <a:buChar char="§"/>
            </a:pPr>
            <a:r>
              <a:rPr lang="ru-RU" dirty="0">
                <a:solidFill>
                  <a:schemeClr val="bg2">
                    <a:lumMod val="25000"/>
                  </a:schemeClr>
                </a:solidFill>
              </a:rPr>
              <a:t>Возможность написания протокола обмена для связи с контроллерами, системами автоматизации.</a:t>
            </a:r>
            <a:endParaRPr lang="en-US" dirty="0">
              <a:solidFill>
                <a:schemeClr val="bg2">
                  <a:lumMod val="25000"/>
                </a:schemeClr>
              </a:solidFill>
            </a:endParaRPr>
          </a:p>
          <a:p>
            <a:pPr algn="l">
              <a:lnSpc>
                <a:spcPct val="100000"/>
              </a:lnSpc>
              <a:spcBef>
                <a:spcPts val="1000"/>
              </a:spcBef>
              <a:buClr>
                <a:schemeClr val="bg2">
                  <a:lumMod val="25000"/>
                </a:schemeClr>
              </a:buClr>
              <a:buSzPct val="120000"/>
              <a:buFont typeface="Wingdings" panose="05000000000000000000" pitchFamily="2" charset="2"/>
              <a:buChar char="§"/>
            </a:pPr>
            <a:r>
              <a:rPr lang="ru-RU" dirty="0">
                <a:solidFill>
                  <a:schemeClr val="bg2">
                    <a:lumMod val="25000"/>
                  </a:schemeClr>
                </a:solidFill>
              </a:rPr>
              <a:t>На Цифровом приборе «есть где поставить пломбу». </a:t>
            </a:r>
          </a:p>
        </p:txBody>
      </p:sp>
      <p:sp>
        <p:nvSpPr>
          <p:cNvPr id="47" name="TextBox 46">
            <a:extLst>
              <a:ext uri="{FF2B5EF4-FFF2-40B4-BE49-F238E27FC236}">
                <a16:creationId xmlns:a16="http://schemas.microsoft.com/office/drawing/2014/main" id="{31699F78-45E9-43D9-B881-C8F2089EEEDD}"/>
              </a:ext>
            </a:extLst>
          </p:cNvPr>
          <p:cNvSpPr txBox="1"/>
          <p:nvPr/>
        </p:nvSpPr>
        <p:spPr>
          <a:xfrm>
            <a:off x="4833955" y="2650954"/>
            <a:ext cx="6249309" cy="1477328"/>
          </a:xfrm>
          <a:prstGeom prst="rect">
            <a:avLst/>
          </a:prstGeom>
          <a:noFill/>
        </p:spPr>
        <p:txBody>
          <a:bodyPr wrap="square">
            <a:spAutoFit/>
          </a:bodyPr>
          <a:lstStyle>
            <a:defPPr>
              <a:defRPr lang="ru-RU"/>
            </a:defPPr>
            <a:lvl1pPr marL="285750" indent="-285750" algn="just">
              <a:lnSpc>
                <a:spcPct val="150000"/>
              </a:lnSpc>
              <a:spcBef>
                <a:spcPts val="600"/>
              </a:spcBef>
              <a:buClr>
                <a:srgbClr val="1984CC"/>
              </a:buClr>
              <a:buSzPct val="75000"/>
              <a:buFont typeface="Wingdings" panose="05000000000000000000" pitchFamily="2" charset="2"/>
              <a:buChar char="Ø"/>
              <a:defRPr>
                <a:solidFill>
                  <a:srgbClr val="153268"/>
                </a:solidFill>
                <a:latin typeface="Gotham Pro" panose="02000503040000020004" pitchFamily="2" charset="0"/>
                <a:cs typeface="Gotham Pro" panose="02000503040000020004" pitchFamily="2" charset="0"/>
              </a:defRPr>
            </a:lvl1pPr>
          </a:lstStyle>
          <a:p>
            <a:pPr algn="l">
              <a:lnSpc>
                <a:spcPct val="100000"/>
              </a:lnSpc>
              <a:buClr>
                <a:schemeClr val="bg2">
                  <a:lumMod val="25000"/>
                </a:schemeClr>
              </a:buClr>
              <a:buSzPct val="120000"/>
              <a:buFont typeface="Wingdings" panose="05000000000000000000" pitchFamily="2" charset="2"/>
              <a:buChar char="§"/>
            </a:pPr>
            <a:r>
              <a:rPr lang="ru-RU" dirty="0">
                <a:solidFill>
                  <a:schemeClr val="bg2">
                    <a:lumMod val="25000"/>
                  </a:schemeClr>
                </a:solidFill>
              </a:rPr>
              <a:t>В Цифровом приборе есть возможность хранить результаты большого количества взвешиваний и передавать их в компьютер после восстановления работоспособности </a:t>
            </a:r>
            <a:r>
              <a:rPr lang="en-US" dirty="0">
                <a:solidFill>
                  <a:schemeClr val="bg2">
                    <a:lumMod val="25000"/>
                  </a:schemeClr>
                </a:solidFill>
              </a:rPr>
              <a:t>Windows</a:t>
            </a:r>
            <a:r>
              <a:rPr lang="ru-RU" dirty="0">
                <a:solidFill>
                  <a:schemeClr val="bg2">
                    <a:lumMod val="25000"/>
                  </a:schemeClr>
                </a:solidFill>
              </a:rPr>
              <a:t> компьютера.</a:t>
            </a:r>
          </a:p>
        </p:txBody>
      </p:sp>
    </p:spTree>
    <p:extLst>
      <p:ext uri="{BB962C8B-B14F-4D97-AF65-F5344CB8AC3E}">
        <p14:creationId xmlns:p14="http://schemas.microsoft.com/office/powerpoint/2010/main" val="2152976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E0F5C4-5516-1545-BF5C-23B0F05F9905}"/>
              </a:ext>
            </a:extLst>
          </p:cNvPr>
          <p:cNvSpPr/>
          <p:nvPr/>
        </p:nvSpPr>
        <p:spPr>
          <a:xfrm>
            <a:off x="4673601" y="0"/>
            <a:ext cx="2336800" cy="6858000"/>
          </a:xfrm>
          <a:prstGeom prst="rect">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pic>
        <p:nvPicPr>
          <p:cNvPr id="16" name="Picture 15">
            <a:extLst>
              <a:ext uri="{FF2B5EF4-FFF2-40B4-BE49-F238E27FC236}">
                <a16:creationId xmlns:a16="http://schemas.microsoft.com/office/drawing/2014/main" id="{ADCFAFA2-00D8-B241-BC8F-C901D544CBED}"/>
              </a:ext>
            </a:extLst>
          </p:cNvPr>
          <p:cNvPicPr>
            <a:picLocks noChangeAspect="1"/>
          </p:cNvPicPr>
          <p:nvPr/>
        </p:nvPicPr>
        <p:blipFill>
          <a:blip r:embed="rId2"/>
          <a:stretch>
            <a:fillRect/>
          </a:stretch>
        </p:blipFill>
        <p:spPr>
          <a:xfrm>
            <a:off x="-1843452" y="4058434"/>
            <a:ext cx="6481485" cy="2799566"/>
          </a:xfrm>
          <a:prstGeom prst="rect">
            <a:avLst/>
          </a:prstGeom>
        </p:spPr>
      </p:pic>
      <p:pic>
        <p:nvPicPr>
          <p:cNvPr id="8" name="Рисунок 7">
            <a:extLst>
              <a:ext uri="{FF2B5EF4-FFF2-40B4-BE49-F238E27FC236}">
                <a16:creationId xmlns:a16="http://schemas.microsoft.com/office/drawing/2014/main" id="{2801E180-75FB-4F15-9D89-EB28D1A117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sp>
        <p:nvSpPr>
          <p:cNvPr id="9" name="Номер слайда 1">
            <a:extLst>
              <a:ext uri="{FF2B5EF4-FFF2-40B4-BE49-F238E27FC236}">
                <a16:creationId xmlns:a16="http://schemas.microsoft.com/office/drawing/2014/main" id="{FC167EA3-1D1D-47DD-AB75-F6E27D3FE000}"/>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12</a:t>
            </a:fld>
            <a:endParaRPr lang="en-RU" sz="1800" dirty="0">
              <a:solidFill>
                <a:srgbClr val="1B3F7D"/>
              </a:solidFill>
              <a:latin typeface="Gotham Pro" panose="02000503040000090004" pitchFamily="2" charset="0"/>
              <a:cs typeface="Gotham Pro" panose="02000503040000090004" pitchFamily="2" charset="0"/>
            </a:endParaRPr>
          </a:p>
        </p:txBody>
      </p:sp>
      <p:sp>
        <p:nvSpPr>
          <p:cNvPr id="11" name="TextBox 10">
            <a:extLst>
              <a:ext uri="{FF2B5EF4-FFF2-40B4-BE49-F238E27FC236}">
                <a16:creationId xmlns:a16="http://schemas.microsoft.com/office/drawing/2014/main" id="{B833FA69-4E73-419F-8177-4B5A1F406401}"/>
              </a:ext>
            </a:extLst>
          </p:cNvPr>
          <p:cNvSpPr txBox="1"/>
          <p:nvPr/>
        </p:nvSpPr>
        <p:spPr>
          <a:xfrm>
            <a:off x="7300210" y="774689"/>
            <a:ext cx="3970751" cy="1938992"/>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l">
              <a:lnSpc>
                <a:spcPct val="100000"/>
              </a:lnSpc>
            </a:pPr>
            <a:r>
              <a:rPr lang="ru-RU" sz="2000" b="0" dirty="0">
                <a:solidFill>
                  <a:srgbClr val="1B3F7D"/>
                </a:solidFill>
                <a:latin typeface="Gotham Pro Black" panose="02000903040000020004" pitchFamily="2" charset="0"/>
                <a:cs typeface="Gotham Pro Black" panose="02000903040000020004" pitchFamily="2" charset="0"/>
              </a:rPr>
              <a:t>Пример использования цифрового </a:t>
            </a:r>
            <a:r>
              <a:rPr lang="ru-RU" sz="2000" b="0" dirty="0" err="1">
                <a:solidFill>
                  <a:srgbClr val="1B3F7D"/>
                </a:solidFill>
                <a:latin typeface="Gotham Pro Black" panose="02000903040000020004" pitchFamily="2" charset="0"/>
                <a:cs typeface="Gotham Pro Black" panose="02000903040000020004" pitchFamily="2" charset="0"/>
              </a:rPr>
              <a:t>весоизмерительного</a:t>
            </a:r>
            <a:r>
              <a:rPr lang="ru-RU" sz="2000" b="0" dirty="0">
                <a:solidFill>
                  <a:srgbClr val="1B3F7D"/>
                </a:solidFill>
                <a:latin typeface="Gotham Pro Black" panose="02000903040000020004" pitchFamily="2" charset="0"/>
                <a:cs typeface="Gotham Pro Black" panose="02000903040000020004" pitchFamily="2" charset="0"/>
              </a:rPr>
              <a:t> прибора М1001. </a:t>
            </a:r>
          </a:p>
          <a:p>
            <a:pPr algn="l">
              <a:lnSpc>
                <a:spcPct val="100000"/>
              </a:lnSpc>
            </a:pPr>
            <a:r>
              <a:rPr lang="ru-RU" sz="2000" b="0" dirty="0">
                <a:solidFill>
                  <a:srgbClr val="1B3F7D"/>
                </a:solidFill>
                <a:latin typeface="Gotham Pro Black" panose="02000903040000020004" pitchFamily="2" charset="0"/>
                <a:cs typeface="Gotham Pro Black" panose="02000903040000020004" pitchFamily="2" charset="0"/>
              </a:rPr>
              <a:t>Предприятие «Ярославский бройлер»</a:t>
            </a:r>
          </a:p>
        </p:txBody>
      </p:sp>
      <p:sp>
        <p:nvSpPr>
          <p:cNvPr id="15" name="TextBox 14">
            <a:extLst>
              <a:ext uri="{FF2B5EF4-FFF2-40B4-BE49-F238E27FC236}">
                <a16:creationId xmlns:a16="http://schemas.microsoft.com/office/drawing/2014/main" id="{8E5B3D87-09B3-4CEA-A251-982D805CDE24}"/>
              </a:ext>
            </a:extLst>
          </p:cNvPr>
          <p:cNvSpPr txBox="1"/>
          <p:nvPr/>
        </p:nvSpPr>
        <p:spPr>
          <a:xfrm>
            <a:off x="7348430" y="2917726"/>
            <a:ext cx="4052081" cy="2308324"/>
          </a:xfrm>
          <a:prstGeom prst="rect">
            <a:avLst/>
          </a:prstGeom>
          <a:noFill/>
        </p:spPr>
        <p:txBody>
          <a:bodyPr wrap="square">
            <a:spAutoFit/>
          </a:bodyPr>
          <a:lstStyle/>
          <a:p>
            <a:pPr eaLnBrk="1" hangingPunct="1">
              <a:spcBef>
                <a:spcPts val="600"/>
              </a:spcBef>
              <a:buClr>
                <a:srgbClr val="1984CC"/>
              </a:buClr>
              <a:buSzPct val="75000"/>
              <a:defRPr/>
            </a:pPr>
            <a:r>
              <a:rPr lang="ru-RU" sz="1600" dirty="0">
                <a:solidFill>
                  <a:schemeClr val="bg2">
                    <a:lumMod val="25000"/>
                  </a:schemeClr>
                </a:solidFill>
                <a:latin typeface="Gotham Pro" panose="02000503040000020004" pitchFamily="2" charset="0"/>
                <a:cs typeface="Gotham Pro" panose="02000503040000020004" pitchFamily="2" charset="0"/>
              </a:rPr>
              <a:t>К цифровому прибору М 1001 подключено двое последовательно установленных весов по 20 м, каждые на 8 тензодатчиках. В приборе реализован протокол обмена, запрограммированный по ТЗ заказчика. Система дозирования комбикорма получает данные о весе с М 1001 по своему протоколу</a:t>
            </a:r>
          </a:p>
        </p:txBody>
      </p:sp>
      <p:pic>
        <p:nvPicPr>
          <p:cNvPr id="17" name="Рисунок 16" descr="Изображение выглядит как печь, устройство, серебряный&#10;&#10;Автоматически созданное описание">
            <a:extLst>
              <a:ext uri="{FF2B5EF4-FFF2-40B4-BE49-F238E27FC236}">
                <a16:creationId xmlns:a16="http://schemas.microsoft.com/office/drawing/2014/main" id="{56CB81E3-C31B-4C13-9C8E-33995FB252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641" y="1716921"/>
            <a:ext cx="3703730" cy="4138997"/>
          </a:xfrm>
          <a:prstGeom prst="rect">
            <a:avLst/>
          </a:prstGeom>
        </p:spPr>
      </p:pic>
      <p:pic>
        <p:nvPicPr>
          <p:cNvPr id="18" name="Рисунок 17" descr="Изображение выглядит как земля, внешний&#10;&#10;Автоматически созданное описание">
            <a:extLst>
              <a:ext uri="{FF2B5EF4-FFF2-40B4-BE49-F238E27FC236}">
                <a16:creationId xmlns:a16="http://schemas.microsoft.com/office/drawing/2014/main" id="{AAC80789-5AD9-4ED0-8285-85EAC0CE10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8961" y="1710713"/>
            <a:ext cx="2331440" cy="4144782"/>
          </a:xfrm>
          <a:prstGeom prst="rect">
            <a:avLst/>
          </a:prstGeom>
        </p:spPr>
      </p:pic>
    </p:spTree>
    <p:extLst>
      <p:ext uri="{BB962C8B-B14F-4D97-AF65-F5344CB8AC3E}">
        <p14:creationId xmlns:p14="http://schemas.microsoft.com/office/powerpoint/2010/main" val="3871233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13</a:t>
            </a:fld>
            <a:endParaRPr lang="en-RU" sz="1800" dirty="0">
              <a:solidFill>
                <a:srgbClr val="1B3F7D"/>
              </a:solidFill>
              <a:latin typeface="Gotham Pro" panose="02000503040000090004" pitchFamily="2" charset="0"/>
              <a:cs typeface="Gotham Pro" panose="02000503040000090004" pitchFamily="2" charset="0"/>
            </a:endParaRPr>
          </a:p>
        </p:txBody>
      </p:sp>
      <p:sp>
        <p:nvSpPr>
          <p:cNvPr id="17" name="TextBox 16">
            <a:extLst>
              <a:ext uri="{FF2B5EF4-FFF2-40B4-BE49-F238E27FC236}">
                <a16:creationId xmlns:a16="http://schemas.microsoft.com/office/drawing/2014/main" id="{71FEF5ED-AE97-450C-9EFD-17CA5A98C42D}"/>
              </a:ext>
            </a:extLst>
          </p:cNvPr>
          <p:cNvSpPr txBox="1"/>
          <p:nvPr/>
        </p:nvSpPr>
        <p:spPr>
          <a:xfrm>
            <a:off x="2197228" y="625969"/>
            <a:ext cx="8604979" cy="413831"/>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r>
              <a:rPr lang="ru-RU" sz="1600" b="0" dirty="0">
                <a:solidFill>
                  <a:srgbClr val="1B3F7D"/>
                </a:solidFill>
              </a:rPr>
              <a:t>СТРУКТУРНАЯ СХЕМА ВЕСОВ НА ЦИФРОВЫХ ДАТЧИКАХ</a:t>
            </a:r>
          </a:p>
        </p:txBody>
      </p:sp>
      <p:sp>
        <p:nvSpPr>
          <p:cNvPr id="18" name="TextBox 17">
            <a:extLst>
              <a:ext uri="{FF2B5EF4-FFF2-40B4-BE49-F238E27FC236}">
                <a16:creationId xmlns:a16="http://schemas.microsoft.com/office/drawing/2014/main" id="{5FEE1765-C52E-43F7-9292-9A4AFE5A4648}"/>
              </a:ext>
            </a:extLst>
          </p:cNvPr>
          <p:cNvSpPr txBox="1"/>
          <p:nvPr/>
        </p:nvSpPr>
        <p:spPr>
          <a:xfrm>
            <a:off x="2404160" y="3861978"/>
            <a:ext cx="1506257" cy="830997"/>
          </a:xfrm>
          <a:prstGeom prst="rect">
            <a:avLst/>
          </a:prstGeom>
          <a:noFill/>
        </p:spPr>
        <p:txBody>
          <a:bodyPr wrap="square" rtlCol="0">
            <a:spAutoFit/>
          </a:bodyPr>
          <a:lstStyle>
            <a:defPPr>
              <a:defRPr lang="ru-RU"/>
            </a:defPPr>
            <a:lvl1pPr algn="ctr">
              <a:defRPr>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Цифровые сигналы </a:t>
            </a:r>
            <a:r>
              <a:rPr lang="en-US" sz="1600" dirty="0">
                <a:solidFill>
                  <a:schemeClr val="bg2">
                    <a:lumMod val="25000"/>
                  </a:schemeClr>
                </a:solidFill>
              </a:rPr>
              <a:t>RS485</a:t>
            </a:r>
            <a:endParaRPr lang="ru-RU" sz="1600" dirty="0">
              <a:solidFill>
                <a:schemeClr val="bg2">
                  <a:lumMod val="25000"/>
                </a:schemeClr>
              </a:solidFill>
            </a:endParaRPr>
          </a:p>
        </p:txBody>
      </p:sp>
      <p:grpSp>
        <p:nvGrpSpPr>
          <p:cNvPr id="19" name="Группа 18">
            <a:extLst>
              <a:ext uri="{FF2B5EF4-FFF2-40B4-BE49-F238E27FC236}">
                <a16:creationId xmlns:a16="http://schemas.microsoft.com/office/drawing/2014/main" id="{23ED3266-9EED-4694-8A1F-8191893B7264}"/>
              </a:ext>
            </a:extLst>
          </p:cNvPr>
          <p:cNvGrpSpPr/>
          <p:nvPr/>
        </p:nvGrpSpPr>
        <p:grpSpPr>
          <a:xfrm>
            <a:off x="495408" y="2672121"/>
            <a:ext cx="1506256" cy="1856462"/>
            <a:chOff x="139966" y="3429000"/>
            <a:chExt cx="1506256" cy="1856462"/>
          </a:xfrm>
        </p:grpSpPr>
        <p:pic>
          <p:nvPicPr>
            <p:cNvPr id="20" name="Рисунок 19">
              <a:extLst>
                <a:ext uri="{FF2B5EF4-FFF2-40B4-BE49-F238E27FC236}">
                  <a16:creationId xmlns:a16="http://schemas.microsoft.com/office/drawing/2014/main" id="{8245DEC0-246E-41EB-938A-48CB303741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013" y="3429000"/>
              <a:ext cx="1332163" cy="1332163"/>
            </a:xfrm>
            <a:prstGeom prst="rect">
              <a:avLst/>
            </a:prstGeom>
          </p:spPr>
        </p:pic>
        <p:sp>
          <p:nvSpPr>
            <p:cNvPr id="21" name="TextBox 20">
              <a:extLst>
                <a:ext uri="{FF2B5EF4-FFF2-40B4-BE49-F238E27FC236}">
                  <a16:creationId xmlns:a16="http://schemas.microsoft.com/office/drawing/2014/main" id="{D64A542B-7DA0-4039-BD61-D405DF947A66}"/>
                </a:ext>
              </a:extLst>
            </p:cNvPr>
            <p:cNvSpPr txBox="1"/>
            <p:nvPr/>
          </p:nvSpPr>
          <p:spPr>
            <a:xfrm>
              <a:off x="139966" y="4700687"/>
              <a:ext cx="1506256" cy="584775"/>
            </a:xfrm>
            <a:prstGeom prst="rect">
              <a:avLst/>
            </a:prstGeom>
            <a:noFill/>
          </p:spPr>
          <p:txBody>
            <a:bodyPr wrap="square" rtlCol="0">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Цифровые датчики</a:t>
              </a:r>
            </a:p>
          </p:txBody>
        </p:sp>
      </p:grpSp>
      <p:pic>
        <p:nvPicPr>
          <p:cNvPr id="22" name="Рисунок 21">
            <a:extLst>
              <a:ext uri="{FF2B5EF4-FFF2-40B4-BE49-F238E27FC236}">
                <a16:creationId xmlns:a16="http://schemas.microsoft.com/office/drawing/2014/main" id="{055969E5-DBCB-45B9-A0B4-B5CBCBA0A9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4753" y="2957373"/>
            <a:ext cx="406573" cy="406573"/>
          </a:xfrm>
          <a:prstGeom prst="rect">
            <a:avLst/>
          </a:prstGeom>
        </p:spPr>
      </p:pic>
      <p:grpSp>
        <p:nvGrpSpPr>
          <p:cNvPr id="23" name="Группа 22">
            <a:extLst>
              <a:ext uri="{FF2B5EF4-FFF2-40B4-BE49-F238E27FC236}">
                <a16:creationId xmlns:a16="http://schemas.microsoft.com/office/drawing/2014/main" id="{B8CC9AC7-FDE3-4A7F-A9DF-74DD01DDC1A8}"/>
              </a:ext>
            </a:extLst>
          </p:cNvPr>
          <p:cNvGrpSpPr/>
          <p:nvPr/>
        </p:nvGrpSpPr>
        <p:grpSpPr>
          <a:xfrm>
            <a:off x="4312913" y="2703724"/>
            <a:ext cx="1898248" cy="1960265"/>
            <a:chOff x="3957471" y="3736798"/>
            <a:chExt cx="1898248" cy="1641864"/>
          </a:xfrm>
        </p:grpSpPr>
        <p:grpSp>
          <p:nvGrpSpPr>
            <p:cNvPr id="24" name="Группа 23">
              <a:extLst>
                <a:ext uri="{FF2B5EF4-FFF2-40B4-BE49-F238E27FC236}">
                  <a16:creationId xmlns:a16="http://schemas.microsoft.com/office/drawing/2014/main" id="{1F8086DA-8067-4EAD-B171-765472524438}"/>
                </a:ext>
              </a:extLst>
            </p:cNvPr>
            <p:cNvGrpSpPr/>
            <p:nvPr/>
          </p:nvGrpSpPr>
          <p:grpSpPr>
            <a:xfrm>
              <a:off x="4148190" y="3736798"/>
              <a:ext cx="1442495" cy="853331"/>
              <a:chOff x="5620473" y="4400231"/>
              <a:chExt cx="1442495" cy="853331"/>
            </a:xfrm>
          </p:grpSpPr>
          <p:sp>
            <p:nvSpPr>
              <p:cNvPr id="26" name="Прямоугольник: скругленные углы 25">
                <a:extLst>
                  <a:ext uri="{FF2B5EF4-FFF2-40B4-BE49-F238E27FC236}">
                    <a16:creationId xmlns:a16="http://schemas.microsoft.com/office/drawing/2014/main" id="{9C3E4895-9C7E-43AB-A2C8-C80327B00533}"/>
                  </a:ext>
                </a:extLst>
              </p:cNvPr>
              <p:cNvSpPr/>
              <p:nvPr/>
            </p:nvSpPr>
            <p:spPr>
              <a:xfrm>
                <a:off x="6096001" y="5046561"/>
                <a:ext cx="142754" cy="207001"/>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скругленные углы 26">
                <a:extLst>
                  <a:ext uri="{FF2B5EF4-FFF2-40B4-BE49-F238E27FC236}">
                    <a16:creationId xmlns:a16="http://schemas.microsoft.com/office/drawing/2014/main" id="{93EEA08F-C817-45D3-8846-C01C0180066A}"/>
                  </a:ext>
                </a:extLst>
              </p:cNvPr>
              <p:cNvSpPr/>
              <p:nvPr/>
            </p:nvSpPr>
            <p:spPr>
              <a:xfrm>
                <a:off x="5620473" y="4550875"/>
                <a:ext cx="259466" cy="149812"/>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скругленные углы 27">
                <a:extLst>
                  <a:ext uri="{FF2B5EF4-FFF2-40B4-BE49-F238E27FC236}">
                    <a16:creationId xmlns:a16="http://schemas.microsoft.com/office/drawing/2014/main" id="{CB39DDD2-35E1-48A9-9C95-563D4BAE0490}"/>
                  </a:ext>
                </a:extLst>
              </p:cNvPr>
              <p:cNvSpPr/>
              <p:nvPr/>
            </p:nvSpPr>
            <p:spPr>
              <a:xfrm>
                <a:off x="5620473" y="4770968"/>
                <a:ext cx="259466" cy="149812"/>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рямоугольник: скругленные углы 28">
                <a:extLst>
                  <a:ext uri="{FF2B5EF4-FFF2-40B4-BE49-F238E27FC236}">
                    <a16:creationId xmlns:a16="http://schemas.microsoft.com/office/drawing/2014/main" id="{BBB38CF8-A544-4DF5-A5C6-DA187EE15A5B}"/>
                  </a:ext>
                </a:extLst>
              </p:cNvPr>
              <p:cNvSpPr/>
              <p:nvPr/>
            </p:nvSpPr>
            <p:spPr>
              <a:xfrm>
                <a:off x="5879939" y="4400231"/>
                <a:ext cx="914400" cy="646331"/>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скругленные углы 29">
                <a:extLst>
                  <a:ext uri="{FF2B5EF4-FFF2-40B4-BE49-F238E27FC236}">
                    <a16:creationId xmlns:a16="http://schemas.microsoft.com/office/drawing/2014/main" id="{F2F4969A-9EC9-419C-AD30-B5442E17E191}"/>
                  </a:ext>
                </a:extLst>
              </p:cNvPr>
              <p:cNvSpPr/>
              <p:nvPr/>
            </p:nvSpPr>
            <p:spPr>
              <a:xfrm>
                <a:off x="6794339" y="4550875"/>
                <a:ext cx="259466" cy="149812"/>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скругленные углы 30">
                <a:extLst>
                  <a:ext uri="{FF2B5EF4-FFF2-40B4-BE49-F238E27FC236}">
                    <a16:creationId xmlns:a16="http://schemas.microsoft.com/office/drawing/2014/main" id="{43E4B319-D277-4F15-9600-3C85A278873A}"/>
                  </a:ext>
                </a:extLst>
              </p:cNvPr>
              <p:cNvSpPr/>
              <p:nvPr/>
            </p:nvSpPr>
            <p:spPr>
              <a:xfrm>
                <a:off x="6803502" y="4770968"/>
                <a:ext cx="259466" cy="149812"/>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5" name="TextBox 24">
              <a:extLst>
                <a:ext uri="{FF2B5EF4-FFF2-40B4-BE49-F238E27FC236}">
                  <a16:creationId xmlns:a16="http://schemas.microsoft.com/office/drawing/2014/main" id="{7989626F-E42E-4846-B939-B3CFFAE0BBA6}"/>
                </a:ext>
              </a:extLst>
            </p:cNvPr>
            <p:cNvSpPr txBox="1"/>
            <p:nvPr/>
          </p:nvSpPr>
          <p:spPr>
            <a:xfrm>
              <a:off x="3957471" y="4682642"/>
              <a:ext cx="1898248" cy="696020"/>
            </a:xfrm>
            <a:prstGeom prst="rect">
              <a:avLst/>
            </a:prstGeom>
            <a:noFill/>
          </p:spPr>
          <p:txBody>
            <a:bodyPr wrap="square" rtlCol="0">
              <a:spAutoFit/>
            </a:bodyPr>
            <a:lstStyle>
              <a:defPPr>
                <a:defRPr lang="ru-RU"/>
              </a:defPPr>
              <a:lvl1pPr algn="ctr">
                <a:defRPr>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Цифровая соединительная коробка</a:t>
              </a:r>
            </a:p>
          </p:txBody>
        </p:sp>
      </p:grpSp>
      <p:sp>
        <p:nvSpPr>
          <p:cNvPr id="32" name="TextBox 31">
            <a:extLst>
              <a:ext uri="{FF2B5EF4-FFF2-40B4-BE49-F238E27FC236}">
                <a16:creationId xmlns:a16="http://schemas.microsoft.com/office/drawing/2014/main" id="{015364FC-90F9-4FB7-B21A-C59B3CD29032}"/>
              </a:ext>
            </a:extLst>
          </p:cNvPr>
          <p:cNvSpPr txBox="1"/>
          <p:nvPr/>
        </p:nvSpPr>
        <p:spPr>
          <a:xfrm>
            <a:off x="6470627" y="3861978"/>
            <a:ext cx="1506257" cy="830997"/>
          </a:xfrm>
          <a:prstGeom prst="rect">
            <a:avLst/>
          </a:prstGeom>
          <a:noFill/>
        </p:spPr>
        <p:txBody>
          <a:bodyPr wrap="square" rtlCol="0">
            <a:spAutoFit/>
          </a:bodyPr>
          <a:lstStyle>
            <a:defPPr>
              <a:defRPr lang="ru-RU"/>
            </a:defPPr>
            <a:lvl1pPr algn="ctr">
              <a:defRPr>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Цифровые сигналы</a:t>
            </a:r>
            <a:r>
              <a:rPr lang="en-US" sz="1600" dirty="0">
                <a:solidFill>
                  <a:schemeClr val="bg2">
                    <a:lumMod val="25000"/>
                  </a:schemeClr>
                </a:solidFill>
              </a:rPr>
              <a:t> RS485</a:t>
            </a:r>
            <a:endParaRPr lang="ru-RU" sz="1600" dirty="0">
              <a:solidFill>
                <a:schemeClr val="bg2">
                  <a:lumMod val="25000"/>
                </a:schemeClr>
              </a:solidFill>
            </a:endParaRPr>
          </a:p>
        </p:txBody>
      </p:sp>
      <p:pic>
        <p:nvPicPr>
          <p:cNvPr id="33" name="Рисунок 32">
            <a:extLst>
              <a:ext uri="{FF2B5EF4-FFF2-40B4-BE49-F238E27FC236}">
                <a16:creationId xmlns:a16="http://schemas.microsoft.com/office/drawing/2014/main" id="{55FFCFA3-128C-4D37-993E-E8016284D5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9432" y="3004182"/>
            <a:ext cx="406573" cy="406573"/>
          </a:xfrm>
          <a:prstGeom prst="rect">
            <a:avLst/>
          </a:prstGeom>
        </p:spPr>
      </p:pic>
      <p:grpSp>
        <p:nvGrpSpPr>
          <p:cNvPr id="34" name="Группа 33">
            <a:extLst>
              <a:ext uri="{FF2B5EF4-FFF2-40B4-BE49-F238E27FC236}">
                <a16:creationId xmlns:a16="http://schemas.microsoft.com/office/drawing/2014/main" id="{A2648720-0845-444B-AE3A-743ED9F62F0C}"/>
              </a:ext>
            </a:extLst>
          </p:cNvPr>
          <p:cNvGrpSpPr/>
          <p:nvPr/>
        </p:nvGrpSpPr>
        <p:grpSpPr>
          <a:xfrm>
            <a:off x="8363100" y="2366939"/>
            <a:ext cx="1896782" cy="2263841"/>
            <a:chOff x="8790676" y="3062062"/>
            <a:chExt cx="1896782" cy="2120973"/>
          </a:xfrm>
        </p:grpSpPr>
        <p:sp>
          <p:nvSpPr>
            <p:cNvPr id="35" name="TextBox 34">
              <a:extLst>
                <a:ext uri="{FF2B5EF4-FFF2-40B4-BE49-F238E27FC236}">
                  <a16:creationId xmlns:a16="http://schemas.microsoft.com/office/drawing/2014/main" id="{FF81482A-483F-42FB-BC1A-F80382A4E1C3}"/>
                </a:ext>
              </a:extLst>
            </p:cNvPr>
            <p:cNvSpPr txBox="1"/>
            <p:nvPr/>
          </p:nvSpPr>
          <p:spPr>
            <a:xfrm>
              <a:off x="8790676" y="4404481"/>
              <a:ext cx="1896782" cy="778554"/>
            </a:xfrm>
            <a:prstGeom prst="rect">
              <a:avLst/>
            </a:prstGeom>
            <a:noFill/>
          </p:spPr>
          <p:txBody>
            <a:bodyPr wrap="square" rtlCol="0">
              <a:spAutoFit/>
            </a:bodyPr>
            <a:lstStyle>
              <a:defPPr>
                <a:defRPr lang="ru-RU"/>
              </a:defPPr>
              <a:lvl1pPr algn="ctr">
                <a:defRPr>
                  <a:latin typeface="Gotham Pro" panose="02000503040000020004" pitchFamily="2" charset="0"/>
                  <a:cs typeface="Gotham Pro" panose="02000503040000020004" pitchFamily="2" charset="0"/>
                </a:defRPr>
              </a:lvl1pPr>
            </a:lstStyle>
            <a:p>
              <a:r>
                <a:rPr lang="ru-RU" sz="1600" dirty="0" err="1">
                  <a:solidFill>
                    <a:schemeClr val="bg2">
                      <a:lumMod val="25000"/>
                    </a:schemeClr>
                  </a:solidFill>
                </a:rPr>
                <a:t>Преобразо-ватель</a:t>
              </a:r>
              <a:r>
                <a:rPr lang="ru-RU" sz="1600" dirty="0">
                  <a:solidFill>
                    <a:schemeClr val="bg2">
                      <a:lumMod val="25000"/>
                    </a:schemeClr>
                  </a:solidFill>
                </a:rPr>
                <a:t> интерфейсов</a:t>
              </a:r>
            </a:p>
          </p:txBody>
        </p:sp>
        <p:pic>
          <p:nvPicPr>
            <p:cNvPr id="36" name="Рисунок 35">
              <a:extLst>
                <a:ext uri="{FF2B5EF4-FFF2-40B4-BE49-F238E27FC236}">
                  <a16:creationId xmlns:a16="http://schemas.microsoft.com/office/drawing/2014/main" id="{A4F885DF-FEF8-4C8B-B5CD-D912AC812B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342" y="3062062"/>
              <a:ext cx="1342419" cy="1342419"/>
            </a:xfrm>
            <a:prstGeom prst="rect">
              <a:avLst/>
            </a:prstGeom>
          </p:spPr>
        </p:pic>
      </p:grpSp>
      <p:pic>
        <p:nvPicPr>
          <p:cNvPr id="37" name="Рисунок 36">
            <a:extLst>
              <a:ext uri="{FF2B5EF4-FFF2-40B4-BE49-F238E27FC236}">
                <a16:creationId xmlns:a16="http://schemas.microsoft.com/office/drawing/2014/main" id="{E00FA73D-9B73-408E-8E72-1D6AF1E0CF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5236" y="3006921"/>
            <a:ext cx="406573" cy="406573"/>
          </a:xfrm>
          <a:prstGeom prst="rect">
            <a:avLst/>
          </a:prstGeom>
        </p:spPr>
      </p:pic>
      <p:pic>
        <p:nvPicPr>
          <p:cNvPr id="38" name="Рисунок 37">
            <a:extLst>
              <a:ext uri="{FF2B5EF4-FFF2-40B4-BE49-F238E27FC236}">
                <a16:creationId xmlns:a16="http://schemas.microsoft.com/office/drawing/2014/main" id="{22CED18A-AD3B-4C17-AE65-8B7A6B45D8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71255" y="2997889"/>
            <a:ext cx="406573" cy="406573"/>
          </a:xfrm>
          <a:prstGeom prst="rect">
            <a:avLst/>
          </a:prstGeom>
        </p:spPr>
      </p:pic>
      <p:grpSp>
        <p:nvGrpSpPr>
          <p:cNvPr id="39" name="Группа 38">
            <a:extLst>
              <a:ext uri="{FF2B5EF4-FFF2-40B4-BE49-F238E27FC236}">
                <a16:creationId xmlns:a16="http://schemas.microsoft.com/office/drawing/2014/main" id="{A700DFBA-2185-436E-A78E-07BAD0E606AD}"/>
              </a:ext>
            </a:extLst>
          </p:cNvPr>
          <p:cNvGrpSpPr/>
          <p:nvPr/>
        </p:nvGrpSpPr>
        <p:grpSpPr>
          <a:xfrm>
            <a:off x="10259881" y="2529224"/>
            <a:ext cx="1450763" cy="1607527"/>
            <a:chOff x="9856034" y="2736832"/>
            <a:chExt cx="1907030" cy="2113098"/>
          </a:xfrm>
        </p:grpSpPr>
        <p:pic>
          <p:nvPicPr>
            <p:cNvPr id="40" name="Рисунок 39">
              <a:extLst>
                <a:ext uri="{FF2B5EF4-FFF2-40B4-BE49-F238E27FC236}">
                  <a16:creationId xmlns:a16="http://schemas.microsoft.com/office/drawing/2014/main" id="{77AA9840-FDEF-4F9B-8EA4-09B64ACD9B2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47456" y="2736832"/>
              <a:ext cx="1524186" cy="1524186"/>
            </a:xfrm>
            <a:prstGeom prst="rect">
              <a:avLst/>
            </a:prstGeom>
          </p:spPr>
        </p:pic>
        <p:sp>
          <p:nvSpPr>
            <p:cNvPr id="41" name="TextBox 40">
              <a:extLst>
                <a:ext uri="{FF2B5EF4-FFF2-40B4-BE49-F238E27FC236}">
                  <a16:creationId xmlns:a16="http://schemas.microsoft.com/office/drawing/2014/main" id="{949A3663-90F7-46F0-ADC6-D961E2610CD2}"/>
                </a:ext>
              </a:extLst>
            </p:cNvPr>
            <p:cNvSpPr txBox="1"/>
            <p:nvPr/>
          </p:nvSpPr>
          <p:spPr>
            <a:xfrm>
              <a:off x="9856034" y="4404900"/>
              <a:ext cx="1907030" cy="445030"/>
            </a:xfrm>
            <a:prstGeom prst="rect">
              <a:avLst/>
            </a:prstGeom>
            <a:noFill/>
          </p:spPr>
          <p:txBody>
            <a:bodyPr wrap="square" rtlCol="0">
              <a:spAutoFit/>
            </a:bodyPr>
            <a:lstStyle>
              <a:defPPr>
                <a:defRPr lang="ru-RU"/>
              </a:defPPr>
              <a:lvl1pPr algn="ctr">
                <a:defRPr>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ПК</a:t>
              </a:r>
            </a:p>
          </p:txBody>
        </p:sp>
      </p:grpSp>
      <p:grpSp>
        <p:nvGrpSpPr>
          <p:cNvPr id="42" name="Группа 41">
            <a:extLst>
              <a:ext uri="{FF2B5EF4-FFF2-40B4-BE49-F238E27FC236}">
                <a16:creationId xmlns:a16="http://schemas.microsoft.com/office/drawing/2014/main" id="{8A1882C2-FBA0-48A8-872C-942F249961B9}"/>
              </a:ext>
            </a:extLst>
          </p:cNvPr>
          <p:cNvGrpSpPr/>
          <p:nvPr/>
        </p:nvGrpSpPr>
        <p:grpSpPr>
          <a:xfrm>
            <a:off x="1984305" y="2641444"/>
            <a:ext cx="416210" cy="1011586"/>
            <a:chOff x="1559072" y="3833792"/>
            <a:chExt cx="416210" cy="1011586"/>
          </a:xfrm>
        </p:grpSpPr>
        <p:pic>
          <p:nvPicPr>
            <p:cNvPr id="48" name="Рисунок 47">
              <a:extLst>
                <a:ext uri="{FF2B5EF4-FFF2-40B4-BE49-F238E27FC236}">
                  <a16:creationId xmlns:a16="http://schemas.microsoft.com/office/drawing/2014/main" id="{827CF14D-97EE-4BAA-A970-BDC824660A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9176" y="4438805"/>
              <a:ext cx="406573" cy="406573"/>
            </a:xfrm>
            <a:prstGeom prst="rect">
              <a:avLst/>
            </a:prstGeom>
          </p:spPr>
        </p:pic>
        <p:pic>
          <p:nvPicPr>
            <p:cNvPr id="49" name="Рисунок 48">
              <a:extLst>
                <a:ext uri="{FF2B5EF4-FFF2-40B4-BE49-F238E27FC236}">
                  <a16:creationId xmlns:a16="http://schemas.microsoft.com/office/drawing/2014/main" id="{4FF1BF13-8AFF-47E8-BD3F-810EE11973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9072" y="4121280"/>
              <a:ext cx="406573" cy="406573"/>
            </a:xfrm>
            <a:prstGeom prst="rect">
              <a:avLst/>
            </a:prstGeom>
          </p:spPr>
        </p:pic>
        <p:pic>
          <p:nvPicPr>
            <p:cNvPr id="50" name="Рисунок 49">
              <a:extLst>
                <a:ext uri="{FF2B5EF4-FFF2-40B4-BE49-F238E27FC236}">
                  <a16:creationId xmlns:a16="http://schemas.microsoft.com/office/drawing/2014/main" id="{6F7C3040-8401-46EB-926D-3EE476BF8B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8709" y="3833792"/>
              <a:ext cx="406573" cy="406573"/>
            </a:xfrm>
            <a:prstGeom prst="rect">
              <a:avLst/>
            </a:prstGeom>
          </p:spPr>
        </p:pic>
      </p:grpSp>
      <p:pic>
        <p:nvPicPr>
          <p:cNvPr id="51" name="Рисунок 50" descr="Изображение выглядит как квадрат&#10;&#10;Автоматически созданное описание">
            <a:extLst>
              <a:ext uri="{FF2B5EF4-FFF2-40B4-BE49-F238E27FC236}">
                <a16:creationId xmlns:a16="http://schemas.microsoft.com/office/drawing/2014/main" id="{8D5CCEE8-3951-400D-956A-9F1B7B802D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9195" y="3026891"/>
            <a:ext cx="1587754" cy="406573"/>
          </a:xfrm>
          <a:prstGeom prst="rect">
            <a:avLst/>
          </a:prstGeom>
        </p:spPr>
      </p:pic>
      <p:pic>
        <p:nvPicPr>
          <p:cNvPr id="52" name="Рисунок 51" descr="Изображение выглядит как квадрат&#10;&#10;Автоматически созданное описание">
            <a:extLst>
              <a:ext uri="{FF2B5EF4-FFF2-40B4-BE49-F238E27FC236}">
                <a16:creationId xmlns:a16="http://schemas.microsoft.com/office/drawing/2014/main" id="{6A9BF054-16FC-4625-B40D-5F8B330CE04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81597" y="3074463"/>
            <a:ext cx="1628799" cy="417083"/>
          </a:xfrm>
          <a:prstGeom prst="rect">
            <a:avLst/>
          </a:prstGeom>
        </p:spPr>
      </p:pic>
    </p:spTree>
    <p:extLst>
      <p:ext uri="{BB962C8B-B14F-4D97-AF65-F5344CB8AC3E}">
        <p14:creationId xmlns:p14="http://schemas.microsoft.com/office/powerpoint/2010/main" val="190102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0" fill="hold"/>
                                        <p:tgtEl>
                                          <p:spTgt spid="19"/>
                                        </p:tgtEl>
                                        <p:attrNameLst>
                                          <p:attrName>ppt_x</p:attrName>
                                        </p:attrNameLst>
                                      </p:cBhvr>
                                      <p:tavLst>
                                        <p:tav tm="0">
                                          <p:val>
                                            <p:strVal val="#ppt_x"/>
                                          </p:val>
                                        </p:tav>
                                        <p:tav tm="100000">
                                          <p:val>
                                            <p:strVal val="#ppt_x"/>
                                          </p:val>
                                        </p:tav>
                                      </p:tavLst>
                                    </p:anim>
                                    <p:anim calcmode="lin" valueType="num">
                                      <p:cBhvr additive="base">
                                        <p:cTn id="8" dur="2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2000" fill="hold"/>
                                        <p:tgtEl>
                                          <p:spTgt spid="42"/>
                                        </p:tgtEl>
                                        <p:attrNameLst>
                                          <p:attrName>ppt_x</p:attrName>
                                        </p:attrNameLst>
                                      </p:cBhvr>
                                      <p:tavLst>
                                        <p:tav tm="0">
                                          <p:val>
                                            <p:strVal val="#ppt_x"/>
                                          </p:val>
                                        </p:tav>
                                        <p:tav tm="100000">
                                          <p:val>
                                            <p:strVal val="#ppt_x"/>
                                          </p:val>
                                        </p:tav>
                                      </p:tavLst>
                                    </p:anim>
                                    <p:anim calcmode="lin" valueType="num">
                                      <p:cBhvr additive="base">
                                        <p:cTn id="13" dur="2000" fill="hold"/>
                                        <p:tgtEl>
                                          <p:spTgt spid="42"/>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2000" fill="hold"/>
                                        <p:tgtEl>
                                          <p:spTgt spid="22"/>
                                        </p:tgtEl>
                                        <p:attrNameLst>
                                          <p:attrName>ppt_x</p:attrName>
                                        </p:attrNameLst>
                                      </p:cBhvr>
                                      <p:tavLst>
                                        <p:tav tm="0">
                                          <p:val>
                                            <p:strVal val="#ppt_x"/>
                                          </p:val>
                                        </p:tav>
                                        <p:tav tm="100000">
                                          <p:val>
                                            <p:strVal val="#ppt_x"/>
                                          </p:val>
                                        </p:tav>
                                      </p:tavLst>
                                    </p:anim>
                                    <p:anim calcmode="lin" valueType="num">
                                      <p:cBhvr additive="base">
                                        <p:cTn id="18" dur="200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2000" fill="hold"/>
                                        <p:tgtEl>
                                          <p:spTgt spid="23"/>
                                        </p:tgtEl>
                                        <p:attrNameLst>
                                          <p:attrName>ppt_x</p:attrName>
                                        </p:attrNameLst>
                                      </p:cBhvr>
                                      <p:tavLst>
                                        <p:tav tm="0">
                                          <p:val>
                                            <p:strVal val="#ppt_x"/>
                                          </p:val>
                                        </p:tav>
                                        <p:tav tm="100000">
                                          <p:val>
                                            <p:strVal val="#ppt_x"/>
                                          </p:val>
                                        </p:tav>
                                      </p:tavLst>
                                    </p:anim>
                                    <p:anim calcmode="lin" valueType="num">
                                      <p:cBhvr additive="base">
                                        <p:cTn id="23" dur="2000" fill="hold"/>
                                        <p:tgtEl>
                                          <p:spTgt spid="23"/>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2000" fill="hold"/>
                                        <p:tgtEl>
                                          <p:spTgt spid="37"/>
                                        </p:tgtEl>
                                        <p:attrNameLst>
                                          <p:attrName>ppt_x</p:attrName>
                                        </p:attrNameLst>
                                      </p:cBhvr>
                                      <p:tavLst>
                                        <p:tav tm="0">
                                          <p:val>
                                            <p:strVal val="#ppt_x"/>
                                          </p:val>
                                        </p:tav>
                                        <p:tav tm="100000">
                                          <p:val>
                                            <p:strVal val="#ppt_x"/>
                                          </p:val>
                                        </p:tav>
                                      </p:tavLst>
                                    </p:anim>
                                    <p:anim calcmode="lin" valueType="num">
                                      <p:cBhvr additive="base">
                                        <p:cTn id="28" dur="2000" fill="hold"/>
                                        <p:tgtEl>
                                          <p:spTgt spid="37"/>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2000" fill="hold"/>
                                        <p:tgtEl>
                                          <p:spTgt spid="33"/>
                                        </p:tgtEl>
                                        <p:attrNameLst>
                                          <p:attrName>ppt_x</p:attrName>
                                        </p:attrNameLst>
                                      </p:cBhvr>
                                      <p:tavLst>
                                        <p:tav tm="0">
                                          <p:val>
                                            <p:strVal val="#ppt_x"/>
                                          </p:val>
                                        </p:tav>
                                        <p:tav tm="100000">
                                          <p:val>
                                            <p:strVal val="#ppt_x"/>
                                          </p:val>
                                        </p:tav>
                                      </p:tavLst>
                                    </p:anim>
                                    <p:anim calcmode="lin" valueType="num">
                                      <p:cBhvr additive="base">
                                        <p:cTn id="33" dur="2000" fill="hold"/>
                                        <p:tgtEl>
                                          <p:spTgt spid="33"/>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2000" fill="hold"/>
                                        <p:tgtEl>
                                          <p:spTgt spid="34"/>
                                        </p:tgtEl>
                                        <p:attrNameLst>
                                          <p:attrName>ppt_x</p:attrName>
                                        </p:attrNameLst>
                                      </p:cBhvr>
                                      <p:tavLst>
                                        <p:tav tm="0">
                                          <p:val>
                                            <p:strVal val="#ppt_x"/>
                                          </p:val>
                                        </p:tav>
                                        <p:tav tm="100000">
                                          <p:val>
                                            <p:strVal val="#ppt_x"/>
                                          </p:val>
                                        </p:tav>
                                      </p:tavLst>
                                    </p:anim>
                                    <p:anim calcmode="lin" valueType="num">
                                      <p:cBhvr additive="base">
                                        <p:cTn id="38" dur="2000" fill="hold"/>
                                        <p:tgtEl>
                                          <p:spTgt spid="34"/>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2000" fill="hold"/>
                                        <p:tgtEl>
                                          <p:spTgt spid="38"/>
                                        </p:tgtEl>
                                        <p:attrNameLst>
                                          <p:attrName>ppt_x</p:attrName>
                                        </p:attrNameLst>
                                      </p:cBhvr>
                                      <p:tavLst>
                                        <p:tav tm="0">
                                          <p:val>
                                            <p:strVal val="#ppt_x"/>
                                          </p:val>
                                        </p:tav>
                                        <p:tav tm="100000">
                                          <p:val>
                                            <p:strVal val="#ppt_x"/>
                                          </p:val>
                                        </p:tav>
                                      </p:tavLst>
                                    </p:anim>
                                    <p:anim calcmode="lin" valueType="num">
                                      <p:cBhvr additive="base">
                                        <p:cTn id="43" dur="2000" fill="hold"/>
                                        <p:tgtEl>
                                          <p:spTgt spid="38"/>
                                        </p:tgtEl>
                                        <p:attrNameLst>
                                          <p:attrName>ppt_y</p:attrName>
                                        </p:attrNameLst>
                                      </p:cBhvr>
                                      <p:tavLst>
                                        <p:tav tm="0">
                                          <p:val>
                                            <p:strVal val="1+#ppt_h/2"/>
                                          </p:val>
                                        </p:tav>
                                        <p:tav tm="100000">
                                          <p:val>
                                            <p:strVal val="#ppt_y"/>
                                          </p:val>
                                        </p:tav>
                                      </p:tavLst>
                                    </p:anim>
                                  </p:childTnLst>
                                </p:cTn>
                              </p:par>
                            </p:childTnLst>
                          </p:cTn>
                        </p:par>
                        <p:par>
                          <p:cTn id="44" fill="hold">
                            <p:stCondLst>
                              <p:cond delay="16000"/>
                            </p:stCondLst>
                            <p:childTnLst>
                              <p:par>
                                <p:cTn id="45" presetID="2" presetClass="entr" presetSubtype="4"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2000" fill="hold"/>
                                        <p:tgtEl>
                                          <p:spTgt spid="39"/>
                                        </p:tgtEl>
                                        <p:attrNameLst>
                                          <p:attrName>ppt_x</p:attrName>
                                        </p:attrNameLst>
                                      </p:cBhvr>
                                      <p:tavLst>
                                        <p:tav tm="0">
                                          <p:val>
                                            <p:strVal val="#ppt_x"/>
                                          </p:val>
                                        </p:tav>
                                        <p:tav tm="100000">
                                          <p:val>
                                            <p:strVal val="#ppt_x"/>
                                          </p:val>
                                        </p:tav>
                                      </p:tavLst>
                                    </p:anim>
                                    <p:anim calcmode="lin" valueType="num">
                                      <p:cBhvr additive="base">
                                        <p:cTn id="48" dur="2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14</a:t>
            </a:fld>
            <a:endParaRPr lang="en-RU" sz="1800" dirty="0">
              <a:solidFill>
                <a:srgbClr val="1B3F7D"/>
              </a:solidFill>
              <a:latin typeface="Gotham Pro" panose="02000503040000090004" pitchFamily="2" charset="0"/>
              <a:cs typeface="Gotham Pro" panose="02000503040000090004" pitchFamily="2" charset="0"/>
            </a:endParaRPr>
          </a:p>
        </p:txBody>
      </p:sp>
      <p:sp>
        <p:nvSpPr>
          <p:cNvPr id="43" name="TextBox 42">
            <a:extLst>
              <a:ext uri="{FF2B5EF4-FFF2-40B4-BE49-F238E27FC236}">
                <a16:creationId xmlns:a16="http://schemas.microsoft.com/office/drawing/2014/main" id="{675BAECF-353C-4AFA-8223-2E0ED3CA4F2D}"/>
              </a:ext>
            </a:extLst>
          </p:cNvPr>
          <p:cNvSpPr txBox="1"/>
          <p:nvPr/>
        </p:nvSpPr>
        <p:spPr>
          <a:xfrm>
            <a:off x="3547852" y="475429"/>
            <a:ext cx="7220081" cy="584775"/>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dirty="0">
                <a:solidFill>
                  <a:srgbClr val="1B3F7D"/>
                </a:solidFill>
              </a:rPr>
              <a:t>ДОПОЛНИТЕЛЬНЫЕ ПРЕИМУЩЕСТВА ВЕСОВ НА ЦИФРОВЫХ ДАТЧИКАХ</a:t>
            </a:r>
          </a:p>
        </p:txBody>
      </p:sp>
      <p:grpSp>
        <p:nvGrpSpPr>
          <p:cNvPr id="44" name="Группа 43">
            <a:extLst>
              <a:ext uri="{FF2B5EF4-FFF2-40B4-BE49-F238E27FC236}">
                <a16:creationId xmlns:a16="http://schemas.microsoft.com/office/drawing/2014/main" id="{3E65D5EB-398F-4691-A0A2-74A3C687386C}"/>
              </a:ext>
            </a:extLst>
          </p:cNvPr>
          <p:cNvGrpSpPr/>
          <p:nvPr/>
        </p:nvGrpSpPr>
        <p:grpSpPr>
          <a:xfrm>
            <a:off x="679085" y="2179687"/>
            <a:ext cx="10508117" cy="1425263"/>
            <a:chOff x="904458" y="2941534"/>
            <a:chExt cx="10508117" cy="1425263"/>
          </a:xfrm>
        </p:grpSpPr>
        <p:pic>
          <p:nvPicPr>
            <p:cNvPr id="45" name="Рисунок 44">
              <a:extLst>
                <a:ext uri="{FF2B5EF4-FFF2-40B4-BE49-F238E27FC236}">
                  <a16:creationId xmlns:a16="http://schemas.microsoft.com/office/drawing/2014/main" id="{E288080D-4F22-4C20-89E7-D194BD942D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4458" y="2941534"/>
              <a:ext cx="1425263" cy="1425263"/>
            </a:xfrm>
            <a:prstGeom prst="rect">
              <a:avLst/>
            </a:prstGeom>
          </p:spPr>
        </p:pic>
        <p:sp>
          <p:nvSpPr>
            <p:cNvPr id="46" name="TextBox 45">
              <a:extLst>
                <a:ext uri="{FF2B5EF4-FFF2-40B4-BE49-F238E27FC236}">
                  <a16:creationId xmlns:a16="http://schemas.microsoft.com/office/drawing/2014/main" id="{783B74FB-26A6-4580-8474-390A4B4B302C}"/>
                </a:ext>
              </a:extLst>
            </p:cNvPr>
            <p:cNvSpPr txBox="1"/>
            <p:nvPr/>
          </p:nvSpPr>
          <p:spPr>
            <a:xfrm>
              <a:off x="2746031" y="3448714"/>
              <a:ext cx="8666544" cy="369332"/>
            </a:xfrm>
            <a:prstGeom prst="rect">
              <a:avLst/>
            </a:prstGeom>
            <a:noFill/>
          </p:spPr>
          <p:txBody>
            <a:bodyPr wrap="square">
              <a:spAutoFit/>
            </a:bodyPr>
            <a:lstStyle/>
            <a:p>
              <a:pPr algn="just" eaLnBrk="1" hangingPunct="1">
                <a:spcBef>
                  <a:spcPts val="600"/>
                </a:spcBef>
                <a:buClr>
                  <a:srgbClr val="1984CC"/>
                </a:buClr>
                <a:buSzPct val="75000"/>
                <a:defRPr/>
              </a:pPr>
              <a:r>
                <a:rPr lang="ru-RU" sz="1800" dirty="0">
                  <a:solidFill>
                    <a:schemeClr val="bg2">
                      <a:lumMod val="25000"/>
                    </a:schemeClr>
                  </a:solidFill>
                  <a:latin typeface="Gotham Pro" panose="02000503040000020004" pitchFamily="2" charset="0"/>
                  <a:cs typeface="Gotham Pro" panose="02000503040000020004" pitchFamily="2" charset="0"/>
                </a:rPr>
                <a:t>Аналоговая часть заключена в герметичный не разбираемый корпус</a:t>
              </a:r>
            </a:p>
          </p:txBody>
        </p:sp>
      </p:grpSp>
      <p:grpSp>
        <p:nvGrpSpPr>
          <p:cNvPr id="47" name="Группа 46">
            <a:extLst>
              <a:ext uri="{FF2B5EF4-FFF2-40B4-BE49-F238E27FC236}">
                <a16:creationId xmlns:a16="http://schemas.microsoft.com/office/drawing/2014/main" id="{EE1BC5E0-D3DC-4322-B856-C6F0A1C362EA}"/>
              </a:ext>
            </a:extLst>
          </p:cNvPr>
          <p:cNvGrpSpPr/>
          <p:nvPr/>
        </p:nvGrpSpPr>
        <p:grpSpPr>
          <a:xfrm>
            <a:off x="714738" y="4045358"/>
            <a:ext cx="10558099" cy="1353958"/>
            <a:chOff x="940111" y="4807205"/>
            <a:chExt cx="10558099" cy="1353958"/>
          </a:xfrm>
        </p:grpSpPr>
        <p:pic>
          <p:nvPicPr>
            <p:cNvPr id="53" name="Рисунок 52">
              <a:extLst>
                <a:ext uri="{FF2B5EF4-FFF2-40B4-BE49-F238E27FC236}">
                  <a16:creationId xmlns:a16="http://schemas.microsoft.com/office/drawing/2014/main" id="{805CE1F6-B7C5-405F-85FE-A36943EDE7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111" y="4807205"/>
              <a:ext cx="1353958" cy="1353958"/>
            </a:xfrm>
            <a:prstGeom prst="rect">
              <a:avLst/>
            </a:prstGeom>
          </p:spPr>
        </p:pic>
        <p:sp>
          <p:nvSpPr>
            <p:cNvPr id="54" name="TextBox 53">
              <a:extLst>
                <a:ext uri="{FF2B5EF4-FFF2-40B4-BE49-F238E27FC236}">
                  <a16:creationId xmlns:a16="http://schemas.microsoft.com/office/drawing/2014/main" id="{F55D9AA7-DEF0-4958-A4E6-5FADC32AF27F}"/>
                </a:ext>
              </a:extLst>
            </p:cNvPr>
            <p:cNvSpPr txBox="1"/>
            <p:nvPr/>
          </p:nvSpPr>
          <p:spPr>
            <a:xfrm>
              <a:off x="2660396" y="5273841"/>
              <a:ext cx="8837814" cy="646331"/>
            </a:xfrm>
            <a:prstGeom prst="rect">
              <a:avLst/>
            </a:prstGeom>
            <a:noFill/>
          </p:spPr>
          <p:txBody>
            <a:bodyPr wrap="square">
              <a:spAutoFit/>
            </a:bodyPr>
            <a:lstStyle/>
            <a:p>
              <a:pPr algn="just" eaLnBrk="1" hangingPunct="1">
                <a:spcBef>
                  <a:spcPts val="600"/>
                </a:spcBef>
                <a:buClr>
                  <a:srgbClr val="1984CC"/>
                </a:buClr>
                <a:buSzPct val="75000"/>
                <a:defRPr/>
              </a:pPr>
              <a:r>
                <a:rPr lang="ru-RU" sz="1800" dirty="0">
                  <a:solidFill>
                    <a:schemeClr val="bg2">
                      <a:lumMod val="25000"/>
                    </a:schemeClr>
                  </a:solidFill>
                  <a:latin typeface="Gotham Pro" panose="02000503040000020004" pitchFamily="2" charset="0"/>
                  <a:cs typeface="Gotham Pro" panose="02000503040000020004" pitchFamily="2" charset="0"/>
                </a:rPr>
                <a:t>Сигнал в цифровом виде передаётся по интерфейсу </a:t>
              </a:r>
              <a:r>
                <a:rPr lang="en-US" sz="1800" dirty="0">
                  <a:solidFill>
                    <a:schemeClr val="bg2">
                      <a:lumMod val="25000"/>
                    </a:schemeClr>
                  </a:solidFill>
                  <a:latin typeface="Gotham Pro" panose="02000503040000020004" pitchFamily="2" charset="0"/>
                  <a:cs typeface="Gotham Pro" panose="02000503040000020004" pitchFamily="2" charset="0"/>
                </a:rPr>
                <a:t>RS</a:t>
              </a:r>
              <a:r>
                <a:rPr lang="ru-RU" sz="1800" dirty="0">
                  <a:solidFill>
                    <a:schemeClr val="bg2">
                      <a:lumMod val="25000"/>
                    </a:schemeClr>
                  </a:solidFill>
                  <a:latin typeface="Gotham Pro" panose="02000503040000020004" pitchFamily="2" charset="0"/>
                  <a:cs typeface="Gotham Pro" panose="02000503040000020004" pitchFamily="2" charset="0"/>
                </a:rPr>
                <a:t>485 при помощи закрытого протокола обмена.</a:t>
              </a:r>
            </a:p>
          </p:txBody>
        </p:sp>
      </p:grpSp>
    </p:spTree>
    <p:extLst>
      <p:ext uri="{BB962C8B-B14F-4D97-AF65-F5344CB8AC3E}">
        <p14:creationId xmlns:p14="http://schemas.microsoft.com/office/powerpoint/2010/main" val="241690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3000" fill="hold"/>
                                        <p:tgtEl>
                                          <p:spTgt spid="44"/>
                                        </p:tgtEl>
                                        <p:attrNameLst>
                                          <p:attrName>ppt_x</p:attrName>
                                        </p:attrNameLst>
                                      </p:cBhvr>
                                      <p:tavLst>
                                        <p:tav tm="0">
                                          <p:val>
                                            <p:strVal val="#ppt_x"/>
                                          </p:val>
                                        </p:tav>
                                        <p:tav tm="100000">
                                          <p:val>
                                            <p:strVal val="#ppt_x"/>
                                          </p:val>
                                        </p:tav>
                                      </p:tavLst>
                                    </p:anim>
                                    <p:anim calcmode="lin" valueType="num">
                                      <p:cBhvr additive="base">
                                        <p:cTn id="8" dur="3000" fill="hold"/>
                                        <p:tgtEl>
                                          <p:spTgt spid="44"/>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3000" fill="hold"/>
                                        <p:tgtEl>
                                          <p:spTgt spid="47"/>
                                        </p:tgtEl>
                                        <p:attrNameLst>
                                          <p:attrName>ppt_x</p:attrName>
                                        </p:attrNameLst>
                                      </p:cBhvr>
                                      <p:tavLst>
                                        <p:tav tm="0">
                                          <p:val>
                                            <p:strVal val="#ppt_x"/>
                                          </p:val>
                                        </p:tav>
                                        <p:tav tm="100000">
                                          <p:val>
                                            <p:strVal val="#ppt_x"/>
                                          </p:val>
                                        </p:tav>
                                      </p:tavLst>
                                    </p:anim>
                                    <p:anim calcmode="lin" valueType="num">
                                      <p:cBhvr additive="base">
                                        <p:cTn id="13" dur="30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15</a:t>
            </a:fld>
            <a:endParaRPr lang="en-RU" sz="1800" dirty="0">
              <a:solidFill>
                <a:srgbClr val="1B3F7D"/>
              </a:solidFill>
              <a:latin typeface="Gotham Pro" panose="02000503040000090004" pitchFamily="2" charset="0"/>
              <a:cs typeface="Gotham Pro" panose="02000503040000090004" pitchFamily="2" charset="0"/>
            </a:endParaRPr>
          </a:p>
        </p:txBody>
      </p:sp>
      <p:sp>
        <p:nvSpPr>
          <p:cNvPr id="13" name="TextBox 12">
            <a:extLst>
              <a:ext uri="{FF2B5EF4-FFF2-40B4-BE49-F238E27FC236}">
                <a16:creationId xmlns:a16="http://schemas.microsoft.com/office/drawing/2014/main" id="{10846384-2C4B-4E04-B271-7BFA9D3F177B}"/>
              </a:ext>
            </a:extLst>
          </p:cNvPr>
          <p:cNvSpPr txBox="1"/>
          <p:nvPr/>
        </p:nvSpPr>
        <p:spPr>
          <a:xfrm>
            <a:off x="1884337" y="1654048"/>
            <a:ext cx="8613658" cy="1015663"/>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nSpc>
                <a:spcPct val="100000"/>
              </a:lnSpc>
            </a:pPr>
            <a:r>
              <a:rPr lang="ru-RU" sz="2000" dirty="0">
                <a:solidFill>
                  <a:srgbClr val="1B3F7D"/>
                </a:solidFill>
              </a:rPr>
              <a:t>Структурная схема весов с применением цифровых датчиков, цифрового прибора в качестве индикатора, компьютера, как дополнительного оборудования</a:t>
            </a:r>
          </a:p>
        </p:txBody>
      </p:sp>
      <p:grpSp>
        <p:nvGrpSpPr>
          <p:cNvPr id="16" name="Группа 15">
            <a:extLst>
              <a:ext uri="{FF2B5EF4-FFF2-40B4-BE49-F238E27FC236}">
                <a16:creationId xmlns:a16="http://schemas.microsoft.com/office/drawing/2014/main" id="{150BCF1C-E7CB-4304-999C-453458383D35}"/>
              </a:ext>
            </a:extLst>
          </p:cNvPr>
          <p:cNvGrpSpPr/>
          <p:nvPr/>
        </p:nvGrpSpPr>
        <p:grpSpPr>
          <a:xfrm>
            <a:off x="710899" y="3222605"/>
            <a:ext cx="1506256" cy="1918018"/>
            <a:chOff x="139966" y="3429000"/>
            <a:chExt cx="1506256" cy="1918018"/>
          </a:xfrm>
        </p:grpSpPr>
        <p:pic>
          <p:nvPicPr>
            <p:cNvPr id="17" name="Рисунок 16">
              <a:extLst>
                <a:ext uri="{FF2B5EF4-FFF2-40B4-BE49-F238E27FC236}">
                  <a16:creationId xmlns:a16="http://schemas.microsoft.com/office/drawing/2014/main" id="{687491E0-1E03-4CC5-9A55-F4547A702C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013" y="3429000"/>
              <a:ext cx="1332163" cy="1332163"/>
            </a:xfrm>
            <a:prstGeom prst="rect">
              <a:avLst/>
            </a:prstGeom>
          </p:spPr>
        </p:pic>
        <p:sp>
          <p:nvSpPr>
            <p:cNvPr id="18" name="TextBox 17">
              <a:extLst>
                <a:ext uri="{FF2B5EF4-FFF2-40B4-BE49-F238E27FC236}">
                  <a16:creationId xmlns:a16="http://schemas.microsoft.com/office/drawing/2014/main" id="{629B17C2-DB1E-4278-A3D5-990A8D10FB91}"/>
                </a:ext>
              </a:extLst>
            </p:cNvPr>
            <p:cNvSpPr txBox="1"/>
            <p:nvPr/>
          </p:nvSpPr>
          <p:spPr>
            <a:xfrm>
              <a:off x="139966" y="4700687"/>
              <a:ext cx="1506256" cy="646331"/>
            </a:xfrm>
            <a:prstGeom prst="rect">
              <a:avLst/>
            </a:prstGeom>
            <a:noFill/>
          </p:spPr>
          <p:txBody>
            <a:bodyPr wrap="square" rtlCol="0">
              <a:spAutoFit/>
            </a:bodyPr>
            <a:lstStyle/>
            <a:p>
              <a:pPr algn="ctr"/>
              <a:r>
                <a:rPr lang="ru-RU" dirty="0">
                  <a:latin typeface="Gotham Pro" panose="02000503040000020004" pitchFamily="2" charset="0"/>
                  <a:cs typeface="Gotham Pro" panose="02000503040000020004" pitchFamily="2" charset="0"/>
                </a:rPr>
                <a:t>Цифровые датчики</a:t>
              </a:r>
            </a:p>
          </p:txBody>
        </p:sp>
      </p:grpSp>
      <p:grpSp>
        <p:nvGrpSpPr>
          <p:cNvPr id="19" name="Группа 18">
            <a:extLst>
              <a:ext uri="{FF2B5EF4-FFF2-40B4-BE49-F238E27FC236}">
                <a16:creationId xmlns:a16="http://schemas.microsoft.com/office/drawing/2014/main" id="{CDAE6AC8-AFE7-4CD3-99DB-E8AD24A5E601}"/>
              </a:ext>
            </a:extLst>
          </p:cNvPr>
          <p:cNvGrpSpPr/>
          <p:nvPr/>
        </p:nvGrpSpPr>
        <p:grpSpPr>
          <a:xfrm>
            <a:off x="2449939" y="3309545"/>
            <a:ext cx="444055" cy="1195251"/>
            <a:chOff x="3034998" y="3777058"/>
            <a:chExt cx="444055" cy="1195251"/>
          </a:xfrm>
        </p:grpSpPr>
        <p:pic>
          <p:nvPicPr>
            <p:cNvPr id="20" name="Рисунок 19">
              <a:extLst>
                <a:ext uri="{FF2B5EF4-FFF2-40B4-BE49-F238E27FC236}">
                  <a16:creationId xmlns:a16="http://schemas.microsoft.com/office/drawing/2014/main" id="{A819A6E2-58FF-4D74-89AE-704AA9A9A1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V="1">
              <a:off x="3034999" y="3777058"/>
              <a:ext cx="444054" cy="444054"/>
            </a:xfrm>
            <a:prstGeom prst="rect">
              <a:avLst/>
            </a:prstGeom>
          </p:spPr>
        </p:pic>
        <p:pic>
          <p:nvPicPr>
            <p:cNvPr id="21" name="Рисунок 20">
              <a:extLst>
                <a:ext uri="{FF2B5EF4-FFF2-40B4-BE49-F238E27FC236}">
                  <a16:creationId xmlns:a16="http://schemas.microsoft.com/office/drawing/2014/main" id="{F1C59580-BA1F-43F2-BC56-D5D55956E7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V="1">
              <a:off x="3034999" y="4183631"/>
              <a:ext cx="444054" cy="444054"/>
            </a:xfrm>
            <a:prstGeom prst="rect">
              <a:avLst/>
            </a:prstGeom>
          </p:spPr>
        </p:pic>
        <p:pic>
          <p:nvPicPr>
            <p:cNvPr id="22" name="Рисунок 21">
              <a:extLst>
                <a:ext uri="{FF2B5EF4-FFF2-40B4-BE49-F238E27FC236}">
                  <a16:creationId xmlns:a16="http://schemas.microsoft.com/office/drawing/2014/main" id="{0955010F-FA4B-48FE-8F0B-2A952E6633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V="1">
              <a:off x="3034998" y="4528255"/>
              <a:ext cx="444054" cy="444054"/>
            </a:xfrm>
            <a:prstGeom prst="rect">
              <a:avLst/>
            </a:prstGeom>
          </p:spPr>
        </p:pic>
      </p:grpSp>
      <p:grpSp>
        <p:nvGrpSpPr>
          <p:cNvPr id="23" name="Группа 22">
            <a:extLst>
              <a:ext uri="{FF2B5EF4-FFF2-40B4-BE49-F238E27FC236}">
                <a16:creationId xmlns:a16="http://schemas.microsoft.com/office/drawing/2014/main" id="{986C1F48-28C5-48BB-A570-76FA4588B39F}"/>
              </a:ext>
            </a:extLst>
          </p:cNvPr>
          <p:cNvGrpSpPr/>
          <p:nvPr/>
        </p:nvGrpSpPr>
        <p:grpSpPr>
          <a:xfrm>
            <a:off x="3182691" y="3123632"/>
            <a:ext cx="1506257" cy="2016991"/>
            <a:chOff x="6727945" y="2784869"/>
            <a:chExt cx="1678621" cy="2247799"/>
          </a:xfrm>
        </p:grpSpPr>
        <p:pic>
          <p:nvPicPr>
            <p:cNvPr id="24" name="Рисунок 23">
              <a:extLst>
                <a:ext uri="{FF2B5EF4-FFF2-40B4-BE49-F238E27FC236}">
                  <a16:creationId xmlns:a16="http://schemas.microsoft.com/office/drawing/2014/main" id="{BB55B6C8-42E4-49F9-82BF-9AC6419E19D2}"/>
                </a:ext>
              </a:extLst>
            </p:cNvPr>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6831945" y="2784869"/>
              <a:ext cx="1574621" cy="1574621"/>
            </a:xfrm>
            <a:prstGeom prst="rect">
              <a:avLst/>
            </a:prstGeom>
          </p:spPr>
        </p:pic>
        <p:sp>
          <p:nvSpPr>
            <p:cNvPr id="25" name="TextBox 24">
              <a:extLst>
                <a:ext uri="{FF2B5EF4-FFF2-40B4-BE49-F238E27FC236}">
                  <a16:creationId xmlns:a16="http://schemas.microsoft.com/office/drawing/2014/main" id="{50D14AE2-2E35-4794-9C19-1458700AB735}"/>
                </a:ext>
              </a:extLst>
            </p:cNvPr>
            <p:cNvSpPr txBox="1"/>
            <p:nvPr/>
          </p:nvSpPr>
          <p:spPr>
            <a:xfrm>
              <a:off x="6727945" y="4312376"/>
              <a:ext cx="1678621" cy="720292"/>
            </a:xfrm>
            <a:prstGeom prst="rect">
              <a:avLst/>
            </a:prstGeom>
            <a:noFill/>
          </p:spPr>
          <p:txBody>
            <a:bodyPr wrap="square" rtlCol="0">
              <a:spAutoFit/>
            </a:bodyPr>
            <a:lstStyle/>
            <a:p>
              <a:pPr algn="ctr"/>
              <a:r>
                <a:rPr lang="ru-RU" dirty="0">
                  <a:latin typeface="Gotham Pro" panose="02000503040000020004" pitchFamily="2" charset="0"/>
                  <a:cs typeface="Gotham Pro" panose="02000503040000020004" pitchFamily="2" charset="0"/>
                </a:rPr>
                <a:t>Цифровые сигналы</a:t>
              </a:r>
            </a:p>
          </p:txBody>
        </p:sp>
      </p:grpSp>
      <p:pic>
        <p:nvPicPr>
          <p:cNvPr id="26" name="Рисунок 25">
            <a:extLst>
              <a:ext uri="{FF2B5EF4-FFF2-40B4-BE49-F238E27FC236}">
                <a16:creationId xmlns:a16="http://schemas.microsoft.com/office/drawing/2014/main" id="{3B623764-E4F0-4391-AB2B-22DFE44E4F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0220" y="3662618"/>
            <a:ext cx="381536" cy="406573"/>
          </a:xfrm>
          <a:prstGeom prst="rect">
            <a:avLst/>
          </a:prstGeom>
        </p:spPr>
      </p:pic>
      <p:grpSp>
        <p:nvGrpSpPr>
          <p:cNvPr id="27" name="Группа 26">
            <a:extLst>
              <a:ext uri="{FF2B5EF4-FFF2-40B4-BE49-F238E27FC236}">
                <a16:creationId xmlns:a16="http://schemas.microsoft.com/office/drawing/2014/main" id="{DC4E1204-D40B-46EA-B68A-576D45DA16D6}"/>
              </a:ext>
            </a:extLst>
          </p:cNvPr>
          <p:cNvGrpSpPr/>
          <p:nvPr/>
        </p:nvGrpSpPr>
        <p:grpSpPr>
          <a:xfrm>
            <a:off x="5311282" y="3532772"/>
            <a:ext cx="1898248" cy="1869174"/>
            <a:chOff x="3957471" y="3736798"/>
            <a:chExt cx="1898248" cy="1869174"/>
          </a:xfrm>
        </p:grpSpPr>
        <p:grpSp>
          <p:nvGrpSpPr>
            <p:cNvPr id="28" name="Группа 27">
              <a:extLst>
                <a:ext uri="{FF2B5EF4-FFF2-40B4-BE49-F238E27FC236}">
                  <a16:creationId xmlns:a16="http://schemas.microsoft.com/office/drawing/2014/main" id="{BADF84DA-47E9-4B11-A7BF-3590AEBF8BB7}"/>
                </a:ext>
              </a:extLst>
            </p:cNvPr>
            <p:cNvGrpSpPr/>
            <p:nvPr/>
          </p:nvGrpSpPr>
          <p:grpSpPr>
            <a:xfrm>
              <a:off x="4148190" y="3736798"/>
              <a:ext cx="1442495" cy="853331"/>
              <a:chOff x="5620473" y="4400231"/>
              <a:chExt cx="1442495" cy="853331"/>
            </a:xfrm>
          </p:grpSpPr>
          <p:sp>
            <p:nvSpPr>
              <p:cNvPr id="30" name="Прямоугольник: скругленные углы 29">
                <a:extLst>
                  <a:ext uri="{FF2B5EF4-FFF2-40B4-BE49-F238E27FC236}">
                    <a16:creationId xmlns:a16="http://schemas.microsoft.com/office/drawing/2014/main" id="{24F9E08E-DB25-4E5C-B90B-59ECB6E99F20}"/>
                  </a:ext>
                </a:extLst>
              </p:cNvPr>
              <p:cNvSpPr/>
              <p:nvPr/>
            </p:nvSpPr>
            <p:spPr>
              <a:xfrm>
                <a:off x="6096001" y="5046561"/>
                <a:ext cx="142754" cy="207001"/>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скругленные углы 30">
                <a:extLst>
                  <a:ext uri="{FF2B5EF4-FFF2-40B4-BE49-F238E27FC236}">
                    <a16:creationId xmlns:a16="http://schemas.microsoft.com/office/drawing/2014/main" id="{DA808393-B170-480C-BD7B-21B208FFFCA8}"/>
                  </a:ext>
                </a:extLst>
              </p:cNvPr>
              <p:cNvSpPr/>
              <p:nvPr/>
            </p:nvSpPr>
            <p:spPr>
              <a:xfrm>
                <a:off x="5620473" y="4550875"/>
                <a:ext cx="259466" cy="149812"/>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скругленные углы 31">
                <a:extLst>
                  <a:ext uri="{FF2B5EF4-FFF2-40B4-BE49-F238E27FC236}">
                    <a16:creationId xmlns:a16="http://schemas.microsoft.com/office/drawing/2014/main" id="{8C15D8EA-E57B-4D55-B4F7-E0A242C0B27A}"/>
                  </a:ext>
                </a:extLst>
              </p:cNvPr>
              <p:cNvSpPr/>
              <p:nvPr/>
            </p:nvSpPr>
            <p:spPr>
              <a:xfrm>
                <a:off x="5620473" y="4770968"/>
                <a:ext cx="259466" cy="149812"/>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Прямоугольник: скругленные углы 32">
                <a:extLst>
                  <a:ext uri="{FF2B5EF4-FFF2-40B4-BE49-F238E27FC236}">
                    <a16:creationId xmlns:a16="http://schemas.microsoft.com/office/drawing/2014/main" id="{D94D7757-8311-4256-A2BC-911C5A84570F}"/>
                  </a:ext>
                </a:extLst>
              </p:cNvPr>
              <p:cNvSpPr/>
              <p:nvPr/>
            </p:nvSpPr>
            <p:spPr>
              <a:xfrm>
                <a:off x="5879939" y="4400231"/>
                <a:ext cx="914400" cy="646331"/>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Прямоугольник: скругленные углы 33">
                <a:extLst>
                  <a:ext uri="{FF2B5EF4-FFF2-40B4-BE49-F238E27FC236}">
                    <a16:creationId xmlns:a16="http://schemas.microsoft.com/office/drawing/2014/main" id="{52CDDBC6-C697-4718-B5A1-DBD5B33A3336}"/>
                  </a:ext>
                </a:extLst>
              </p:cNvPr>
              <p:cNvSpPr/>
              <p:nvPr/>
            </p:nvSpPr>
            <p:spPr>
              <a:xfrm>
                <a:off x="6794339" y="4550875"/>
                <a:ext cx="259466" cy="149812"/>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Прямоугольник: скругленные углы 34">
                <a:extLst>
                  <a:ext uri="{FF2B5EF4-FFF2-40B4-BE49-F238E27FC236}">
                    <a16:creationId xmlns:a16="http://schemas.microsoft.com/office/drawing/2014/main" id="{84D2F288-42C4-49B3-8633-2553E54104A7}"/>
                  </a:ext>
                </a:extLst>
              </p:cNvPr>
              <p:cNvSpPr/>
              <p:nvPr/>
            </p:nvSpPr>
            <p:spPr>
              <a:xfrm>
                <a:off x="6803502" y="4770968"/>
                <a:ext cx="259466" cy="149812"/>
              </a:xfrm>
              <a:prstGeom prst="round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9" name="TextBox 28">
              <a:extLst>
                <a:ext uri="{FF2B5EF4-FFF2-40B4-BE49-F238E27FC236}">
                  <a16:creationId xmlns:a16="http://schemas.microsoft.com/office/drawing/2014/main" id="{D9AF56B5-CED9-41B1-9590-3A86AED849A4}"/>
                </a:ext>
              </a:extLst>
            </p:cNvPr>
            <p:cNvSpPr txBox="1"/>
            <p:nvPr/>
          </p:nvSpPr>
          <p:spPr>
            <a:xfrm>
              <a:off x="3957471" y="4682642"/>
              <a:ext cx="1898248" cy="923330"/>
            </a:xfrm>
            <a:prstGeom prst="rect">
              <a:avLst/>
            </a:prstGeom>
            <a:noFill/>
          </p:spPr>
          <p:txBody>
            <a:bodyPr wrap="square" rtlCol="0">
              <a:spAutoFit/>
            </a:bodyPr>
            <a:lstStyle/>
            <a:p>
              <a:pPr algn="ctr"/>
              <a:r>
                <a:rPr lang="ru-RU" dirty="0">
                  <a:latin typeface="Gotham Pro" panose="02000503040000020004" pitchFamily="2" charset="0"/>
                  <a:cs typeface="Gotham Pro" panose="02000503040000020004" pitchFamily="2" charset="0"/>
                </a:rPr>
                <a:t>Цифровая соединительная коробка</a:t>
              </a:r>
            </a:p>
          </p:txBody>
        </p:sp>
      </p:grpSp>
      <p:pic>
        <p:nvPicPr>
          <p:cNvPr id="36" name="Рисунок 35">
            <a:extLst>
              <a:ext uri="{FF2B5EF4-FFF2-40B4-BE49-F238E27FC236}">
                <a16:creationId xmlns:a16="http://schemas.microsoft.com/office/drawing/2014/main" id="{4D8AD703-D048-403D-AC28-1ACF4CEBD6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6472" y="3674110"/>
            <a:ext cx="381536" cy="406573"/>
          </a:xfrm>
          <a:prstGeom prst="rect">
            <a:avLst/>
          </a:prstGeom>
        </p:spPr>
      </p:pic>
      <p:grpSp>
        <p:nvGrpSpPr>
          <p:cNvPr id="37" name="Группа 36">
            <a:extLst>
              <a:ext uri="{FF2B5EF4-FFF2-40B4-BE49-F238E27FC236}">
                <a16:creationId xmlns:a16="http://schemas.microsoft.com/office/drawing/2014/main" id="{4913F27B-511C-4D17-B4EB-45E165A43802}"/>
              </a:ext>
            </a:extLst>
          </p:cNvPr>
          <p:cNvGrpSpPr/>
          <p:nvPr/>
        </p:nvGrpSpPr>
        <p:grpSpPr>
          <a:xfrm>
            <a:off x="7967728" y="3192922"/>
            <a:ext cx="1551476" cy="2071023"/>
            <a:chOff x="6145689" y="3867552"/>
            <a:chExt cx="1551476" cy="2071023"/>
          </a:xfrm>
        </p:grpSpPr>
        <p:pic>
          <p:nvPicPr>
            <p:cNvPr id="38" name="Рисунок 37">
              <a:extLst>
                <a:ext uri="{FF2B5EF4-FFF2-40B4-BE49-F238E27FC236}">
                  <a16:creationId xmlns:a16="http://schemas.microsoft.com/office/drawing/2014/main" id="{39277A81-07F5-4676-9528-FD72E8E8D3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18120" y="3867552"/>
              <a:ext cx="1236883" cy="1236883"/>
            </a:xfrm>
            <a:prstGeom prst="rect">
              <a:avLst/>
            </a:prstGeom>
          </p:spPr>
        </p:pic>
        <p:sp>
          <p:nvSpPr>
            <p:cNvPr id="39" name="TextBox 38">
              <a:extLst>
                <a:ext uri="{FF2B5EF4-FFF2-40B4-BE49-F238E27FC236}">
                  <a16:creationId xmlns:a16="http://schemas.microsoft.com/office/drawing/2014/main" id="{D6162F87-5C0C-45C1-85D3-158B655BB8AA}"/>
                </a:ext>
              </a:extLst>
            </p:cNvPr>
            <p:cNvSpPr txBox="1"/>
            <p:nvPr/>
          </p:nvSpPr>
          <p:spPr>
            <a:xfrm>
              <a:off x="6145689" y="5015245"/>
              <a:ext cx="1551476" cy="923330"/>
            </a:xfrm>
            <a:prstGeom prst="rect">
              <a:avLst/>
            </a:prstGeom>
            <a:noFill/>
          </p:spPr>
          <p:txBody>
            <a:bodyPr wrap="square" rtlCol="0">
              <a:spAutoFit/>
            </a:bodyPr>
            <a:lstStyle/>
            <a:p>
              <a:pPr algn="ctr"/>
              <a:r>
                <a:rPr lang="ru-RU" dirty="0">
                  <a:latin typeface="Gotham Pro" panose="02000503040000020004" pitchFamily="2" charset="0"/>
                  <a:cs typeface="Gotham Pro" panose="02000503040000020004" pitchFamily="2" charset="0"/>
                </a:rPr>
                <a:t>Цифровой весовой индикатор</a:t>
              </a:r>
            </a:p>
          </p:txBody>
        </p:sp>
      </p:grpSp>
      <p:grpSp>
        <p:nvGrpSpPr>
          <p:cNvPr id="40" name="Группа 39">
            <a:extLst>
              <a:ext uri="{FF2B5EF4-FFF2-40B4-BE49-F238E27FC236}">
                <a16:creationId xmlns:a16="http://schemas.microsoft.com/office/drawing/2014/main" id="{223D76A1-3768-4FE3-897E-B615F39E954E}"/>
              </a:ext>
            </a:extLst>
          </p:cNvPr>
          <p:cNvGrpSpPr/>
          <p:nvPr/>
        </p:nvGrpSpPr>
        <p:grpSpPr>
          <a:xfrm>
            <a:off x="9954647" y="3252340"/>
            <a:ext cx="1450763" cy="1638305"/>
            <a:chOff x="9856034" y="2736832"/>
            <a:chExt cx="1907030" cy="2153556"/>
          </a:xfrm>
        </p:grpSpPr>
        <p:pic>
          <p:nvPicPr>
            <p:cNvPr id="41" name="Рисунок 40">
              <a:extLst>
                <a:ext uri="{FF2B5EF4-FFF2-40B4-BE49-F238E27FC236}">
                  <a16:creationId xmlns:a16="http://schemas.microsoft.com/office/drawing/2014/main" id="{91C91E9F-2687-410B-B908-944C384755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7456" y="2736832"/>
              <a:ext cx="1524186" cy="1524186"/>
            </a:xfrm>
            <a:prstGeom prst="rect">
              <a:avLst/>
            </a:prstGeom>
          </p:spPr>
        </p:pic>
        <p:sp>
          <p:nvSpPr>
            <p:cNvPr id="42" name="TextBox 41">
              <a:extLst>
                <a:ext uri="{FF2B5EF4-FFF2-40B4-BE49-F238E27FC236}">
                  <a16:creationId xmlns:a16="http://schemas.microsoft.com/office/drawing/2014/main" id="{6EBAA966-3C91-47DE-BE54-830EE7E40339}"/>
                </a:ext>
              </a:extLst>
            </p:cNvPr>
            <p:cNvSpPr txBox="1"/>
            <p:nvPr/>
          </p:nvSpPr>
          <p:spPr>
            <a:xfrm>
              <a:off x="9856034" y="4404900"/>
              <a:ext cx="1907030" cy="485488"/>
            </a:xfrm>
            <a:prstGeom prst="rect">
              <a:avLst/>
            </a:prstGeom>
            <a:noFill/>
          </p:spPr>
          <p:txBody>
            <a:bodyPr wrap="square" rtlCol="0">
              <a:spAutoFit/>
            </a:bodyPr>
            <a:lstStyle/>
            <a:p>
              <a:pPr algn="ctr"/>
              <a:r>
                <a:rPr lang="ru-RU" dirty="0">
                  <a:solidFill>
                    <a:schemeClr val="tx1">
                      <a:lumMod val="75000"/>
                    </a:schemeClr>
                  </a:solidFill>
                  <a:latin typeface="Gotham Pro" panose="02000503040000020004" pitchFamily="2" charset="0"/>
                  <a:cs typeface="Gotham Pro" panose="02000503040000020004" pitchFamily="2" charset="0"/>
                </a:rPr>
                <a:t>ПК</a:t>
              </a:r>
            </a:p>
          </p:txBody>
        </p:sp>
      </p:grpSp>
      <p:pic>
        <p:nvPicPr>
          <p:cNvPr id="48" name="Рисунок 47">
            <a:extLst>
              <a:ext uri="{FF2B5EF4-FFF2-40B4-BE49-F238E27FC236}">
                <a16:creationId xmlns:a16="http://schemas.microsoft.com/office/drawing/2014/main" id="{DD73B8A8-FE82-4D8E-8F0A-67C89DF00B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7141" y="3674109"/>
            <a:ext cx="381536" cy="406573"/>
          </a:xfrm>
          <a:prstGeom prst="rect">
            <a:avLst/>
          </a:prstGeom>
        </p:spPr>
      </p:pic>
    </p:spTree>
    <p:extLst>
      <p:ext uri="{BB962C8B-B14F-4D97-AF65-F5344CB8AC3E}">
        <p14:creationId xmlns:p14="http://schemas.microsoft.com/office/powerpoint/2010/main" val="33859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ppt_x"/>
                                          </p:val>
                                        </p:tav>
                                        <p:tav tm="100000">
                                          <p:val>
                                            <p:strVal val="#ppt_x"/>
                                          </p:val>
                                        </p:tav>
                                      </p:tavLst>
                                    </p:anim>
                                    <p:anim calcmode="lin" valueType="num">
                                      <p:cBhvr additive="base">
                                        <p:cTn id="8" dur="20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2000" fill="hold"/>
                                        <p:tgtEl>
                                          <p:spTgt spid="19"/>
                                        </p:tgtEl>
                                        <p:attrNameLst>
                                          <p:attrName>ppt_x</p:attrName>
                                        </p:attrNameLst>
                                      </p:cBhvr>
                                      <p:tavLst>
                                        <p:tav tm="0">
                                          <p:val>
                                            <p:strVal val="#ppt_x"/>
                                          </p:val>
                                        </p:tav>
                                        <p:tav tm="100000">
                                          <p:val>
                                            <p:strVal val="#ppt_x"/>
                                          </p:val>
                                        </p:tav>
                                      </p:tavLst>
                                    </p:anim>
                                    <p:anim calcmode="lin" valueType="num">
                                      <p:cBhvr additive="base">
                                        <p:cTn id="13" dur="2000" fill="hold"/>
                                        <p:tgtEl>
                                          <p:spTgt spid="19"/>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2000" fill="hold"/>
                                        <p:tgtEl>
                                          <p:spTgt spid="23"/>
                                        </p:tgtEl>
                                        <p:attrNameLst>
                                          <p:attrName>ppt_x</p:attrName>
                                        </p:attrNameLst>
                                      </p:cBhvr>
                                      <p:tavLst>
                                        <p:tav tm="0">
                                          <p:val>
                                            <p:strVal val="#ppt_x"/>
                                          </p:val>
                                        </p:tav>
                                        <p:tav tm="100000">
                                          <p:val>
                                            <p:strVal val="#ppt_x"/>
                                          </p:val>
                                        </p:tav>
                                      </p:tavLst>
                                    </p:anim>
                                    <p:anim calcmode="lin" valueType="num">
                                      <p:cBhvr additive="base">
                                        <p:cTn id="18" dur="2000" fill="hold"/>
                                        <p:tgtEl>
                                          <p:spTgt spid="23"/>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2000" fill="hold"/>
                                        <p:tgtEl>
                                          <p:spTgt spid="26"/>
                                        </p:tgtEl>
                                        <p:attrNameLst>
                                          <p:attrName>ppt_x</p:attrName>
                                        </p:attrNameLst>
                                      </p:cBhvr>
                                      <p:tavLst>
                                        <p:tav tm="0">
                                          <p:val>
                                            <p:strVal val="#ppt_x"/>
                                          </p:val>
                                        </p:tav>
                                        <p:tav tm="100000">
                                          <p:val>
                                            <p:strVal val="#ppt_x"/>
                                          </p:val>
                                        </p:tav>
                                      </p:tavLst>
                                    </p:anim>
                                    <p:anim calcmode="lin" valueType="num">
                                      <p:cBhvr additive="base">
                                        <p:cTn id="23" dur="200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2000" fill="hold"/>
                                        <p:tgtEl>
                                          <p:spTgt spid="27"/>
                                        </p:tgtEl>
                                        <p:attrNameLst>
                                          <p:attrName>ppt_x</p:attrName>
                                        </p:attrNameLst>
                                      </p:cBhvr>
                                      <p:tavLst>
                                        <p:tav tm="0">
                                          <p:val>
                                            <p:strVal val="#ppt_x"/>
                                          </p:val>
                                        </p:tav>
                                        <p:tav tm="100000">
                                          <p:val>
                                            <p:strVal val="#ppt_x"/>
                                          </p:val>
                                        </p:tav>
                                      </p:tavLst>
                                    </p:anim>
                                    <p:anim calcmode="lin" valueType="num">
                                      <p:cBhvr additive="base">
                                        <p:cTn id="28" dur="2000" fill="hold"/>
                                        <p:tgtEl>
                                          <p:spTgt spid="27"/>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2000" fill="hold"/>
                                        <p:tgtEl>
                                          <p:spTgt spid="36"/>
                                        </p:tgtEl>
                                        <p:attrNameLst>
                                          <p:attrName>ppt_x</p:attrName>
                                        </p:attrNameLst>
                                      </p:cBhvr>
                                      <p:tavLst>
                                        <p:tav tm="0">
                                          <p:val>
                                            <p:strVal val="#ppt_x"/>
                                          </p:val>
                                        </p:tav>
                                        <p:tav tm="100000">
                                          <p:val>
                                            <p:strVal val="#ppt_x"/>
                                          </p:val>
                                        </p:tav>
                                      </p:tavLst>
                                    </p:anim>
                                    <p:anim calcmode="lin" valueType="num">
                                      <p:cBhvr additive="base">
                                        <p:cTn id="33" dur="20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2000" fill="hold"/>
                                        <p:tgtEl>
                                          <p:spTgt spid="37"/>
                                        </p:tgtEl>
                                        <p:attrNameLst>
                                          <p:attrName>ppt_x</p:attrName>
                                        </p:attrNameLst>
                                      </p:cBhvr>
                                      <p:tavLst>
                                        <p:tav tm="0">
                                          <p:val>
                                            <p:strVal val="#ppt_x"/>
                                          </p:val>
                                        </p:tav>
                                        <p:tav tm="100000">
                                          <p:val>
                                            <p:strVal val="#ppt_x"/>
                                          </p:val>
                                        </p:tav>
                                      </p:tavLst>
                                    </p:anim>
                                    <p:anim calcmode="lin" valueType="num">
                                      <p:cBhvr additive="base">
                                        <p:cTn id="38" dur="20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2000" fill="hold"/>
                                        <p:tgtEl>
                                          <p:spTgt spid="48"/>
                                        </p:tgtEl>
                                        <p:attrNameLst>
                                          <p:attrName>ppt_x</p:attrName>
                                        </p:attrNameLst>
                                      </p:cBhvr>
                                      <p:tavLst>
                                        <p:tav tm="0">
                                          <p:val>
                                            <p:strVal val="#ppt_x"/>
                                          </p:val>
                                        </p:tav>
                                        <p:tav tm="100000">
                                          <p:val>
                                            <p:strVal val="#ppt_x"/>
                                          </p:val>
                                        </p:tav>
                                      </p:tavLst>
                                    </p:anim>
                                    <p:anim calcmode="lin" valueType="num">
                                      <p:cBhvr additive="base">
                                        <p:cTn id="43" dur="2000" fill="hold"/>
                                        <p:tgtEl>
                                          <p:spTgt spid="48"/>
                                        </p:tgtEl>
                                        <p:attrNameLst>
                                          <p:attrName>ppt_y</p:attrName>
                                        </p:attrNameLst>
                                      </p:cBhvr>
                                      <p:tavLst>
                                        <p:tav tm="0">
                                          <p:val>
                                            <p:strVal val="1+#ppt_h/2"/>
                                          </p:val>
                                        </p:tav>
                                        <p:tav tm="100000">
                                          <p:val>
                                            <p:strVal val="#ppt_y"/>
                                          </p:val>
                                        </p:tav>
                                      </p:tavLst>
                                    </p:anim>
                                  </p:childTnLst>
                                </p:cTn>
                              </p:par>
                            </p:childTnLst>
                          </p:cTn>
                        </p:par>
                        <p:par>
                          <p:cTn id="44" fill="hold">
                            <p:stCondLst>
                              <p:cond delay="16000"/>
                            </p:stCondLst>
                            <p:childTnLst>
                              <p:par>
                                <p:cTn id="45" presetID="2" presetClass="entr" presetSubtype="4"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2000" fill="hold"/>
                                        <p:tgtEl>
                                          <p:spTgt spid="40"/>
                                        </p:tgtEl>
                                        <p:attrNameLst>
                                          <p:attrName>ppt_x</p:attrName>
                                        </p:attrNameLst>
                                      </p:cBhvr>
                                      <p:tavLst>
                                        <p:tav tm="0">
                                          <p:val>
                                            <p:strVal val="#ppt_x"/>
                                          </p:val>
                                        </p:tav>
                                        <p:tav tm="100000">
                                          <p:val>
                                            <p:strVal val="#ppt_x"/>
                                          </p:val>
                                        </p:tav>
                                      </p:tavLst>
                                    </p:anim>
                                    <p:anim calcmode="lin" valueType="num">
                                      <p:cBhvr additive="base">
                                        <p:cTn id="48" dur="20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16</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43" name="Рисунок 42" descr="Изображение выглядит как внешний, желтый&#10;&#10;Автоматически созданное описание">
            <a:extLst>
              <a:ext uri="{FF2B5EF4-FFF2-40B4-BE49-F238E27FC236}">
                <a16:creationId xmlns:a16="http://schemas.microsoft.com/office/drawing/2014/main" id="{C6307256-A3DC-4BF0-9B93-0A23867D95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4525" b="24525"/>
          <a:stretch/>
        </p:blipFill>
        <p:spPr>
          <a:xfrm>
            <a:off x="816361" y="1907534"/>
            <a:ext cx="10636123" cy="4064278"/>
          </a:xfrm>
          <a:prstGeom prst="rect">
            <a:avLst/>
          </a:prstGeom>
        </p:spPr>
      </p:pic>
      <p:sp>
        <p:nvSpPr>
          <p:cNvPr id="44" name="TextBox 43">
            <a:extLst>
              <a:ext uri="{FF2B5EF4-FFF2-40B4-BE49-F238E27FC236}">
                <a16:creationId xmlns:a16="http://schemas.microsoft.com/office/drawing/2014/main" id="{571C4948-93F4-4C6C-8177-26AA6498309B}"/>
              </a:ext>
            </a:extLst>
          </p:cNvPr>
          <p:cNvSpPr txBox="1"/>
          <p:nvPr/>
        </p:nvSpPr>
        <p:spPr>
          <a:xfrm>
            <a:off x="2266366" y="479710"/>
            <a:ext cx="8470339" cy="584775"/>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dirty="0">
                <a:solidFill>
                  <a:srgbClr val="1B3F7D"/>
                </a:solidFill>
              </a:rPr>
              <a:t>ПРЕИМУЩЕСТВА ПЕРЕХОДА НА МНОГОКАНАЛЬНУЮ </a:t>
            </a:r>
            <a:br>
              <a:rPr lang="ru-RU" sz="1600" b="0" dirty="0">
                <a:solidFill>
                  <a:srgbClr val="1B3F7D"/>
                </a:solidFill>
              </a:rPr>
            </a:br>
            <a:r>
              <a:rPr lang="ru-RU" sz="1600" b="0" dirty="0">
                <a:solidFill>
                  <a:srgbClr val="1B3F7D"/>
                </a:solidFill>
              </a:rPr>
              <a:t>ЦИФРОВУЮ СИСТЕМУ ВЕСОВ</a:t>
            </a:r>
          </a:p>
        </p:txBody>
      </p:sp>
    </p:spTree>
    <p:extLst>
      <p:ext uri="{BB962C8B-B14F-4D97-AF65-F5344CB8AC3E}">
        <p14:creationId xmlns:p14="http://schemas.microsoft.com/office/powerpoint/2010/main" val="501050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17</a:t>
            </a:fld>
            <a:endParaRPr lang="en-RU" sz="1800" dirty="0">
              <a:solidFill>
                <a:srgbClr val="1B3F7D"/>
              </a:solidFill>
              <a:latin typeface="Gotham Pro" panose="02000503040000090004" pitchFamily="2" charset="0"/>
              <a:cs typeface="Gotham Pro" panose="02000503040000090004" pitchFamily="2" charset="0"/>
            </a:endParaRPr>
          </a:p>
        </p:txBody>
      </p:sp>
      <p:sp>
        <p:nvSpPr>
          <p:cNvPr id="7" name="TextBox 6">
            <a:extLst>
              <a:ext uri="{FF2B5EF4-FFF2-40B4-BE49-F238E27FC236}">
                <a16:creationId xmlns:a16="http://schemas.microsoft.com/office/drawing/2014/main" id="{1DA484FF-6DBA-4E40-9B95-BB7F08DF58C5}"/>
              </a:ext>
            </a:extLst>
          </p:cNvPr>
          <p:cNvSpPr txBox="1"/>
          <p:nvPr/>
        </p:nvSpPr>
        <p:spPr>
          <a:xfrm>
            <a:off x="2782445" y="461790"/>
            <a:ext cx="7985488" cy="584775"/>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dirty="0">
                <a:solidFill>
                  <a:srgbClr val="1B3F7D"/>
                </a:solidFill>
              </a:rPr>
              <a:t>РАСШИРЕНИЕ ДИАГНОСТИЧЕСКИХ ВОЗМОЖНОСТЕЙ МНОГОКАНАЛЬНЫХ ВЕСОВ, ОТНОСИТЕЛЬНО ОДНОКАНАЛЬНЫХ</a:t>
            </a:r>
          </a:p>
        </p:txBody>
      </p:sp>
      <p:graphicFrame>
        <p:nvGraphicFramePr>
          <p:cNvPr id="8" name="Таблица 7">
            <a:extLst>
              <a:ext uri="{FF2B5EF4-FFF2-40B4-BE49-F238E27FC236}">
                <a16:creationId xmlns:a16="http://schemas.microsoft.com/office/drawing/2014/main" id="{066C17CD-CA1F-4DE4-A120-425843C68D91}"/>
              </a:ext>
            </a:extLst>
          </p:cNvPr>
          <p:cNvGraphicFramePr>
            <a:graphicFrameLocks noGrp="1"/>
          </p:cNvGraphicFramePr>
          <p:nvPr>
            <p:extLst>
              <p:ext uri="{D42A27DB-BD31-4B8C-83A1-F6EECF244321}">
                <p14:modId xmlns:p14="http://schemas.microsoft.com/office/powerpoint/2010/main" val="2616187796"/>
              </p:ext>
            </p:extLst>
          </p:nvPr>
        </p:nvGraphicFramePr>
        <p:xfrm>
          <a:off x="173037" y="1920057"/>
          <a:ext cx="11845925" cy="4415523"/>
        </p:xfrm>
        <a:graphic>
          <a:graphicData uri="http://schemas.openxmlformats.org/drawingml/2006/table">
            <a:tbl>
              <a:tblPr firstRow="1" firstCol="1" bandRow="1">
                <a:tableStyleId>{5C22544A-7EE6-4342-B048-85BDC9FD1C3A}</a:tableStyleId>
              </a:tblPr>
              <a:tblGrid>
                <a:gridCol w="5957584">
                  <a:extLst>
                    <a:ext uri="{9D8B030D-6E8A-4147-A177-3AD203B41FA5}">
                      <a16:colId xmlns:a16="http://schemas.microsoft.com/office/drawing/2014/main" val="4085001184"/>
                    </a:ext>
                  </a:extLst>
                </a:gridCol>
                <a:gridCol w="5888341">
                  <a:extLst>
                    <a:ext uri="{9D8B030D-6E8A-4147-A177-3AD203B41FA5}">
                      <a16:colId xmlns:a16="http://schemas.microsoft.com/office/drawing/2014/main" val="2213243542"/>
                    </a:ext>
                  </a:extLst>
                </a:gridCol>
              </a:tblGrid>
              <a:tr h="868101">
                <a:tc>
                  <a:txBody>
                    <a:bodyPr/>
                    <a:lstStyle/>
                    <a:p>
                      <a:pPr algn="ctr">
                        <a:lnSpc>
                          <a:spcPct val="107000"/>
                        </a:lnSpc>
                        <a:spcAft>
                          <a:spcPts val="0"/>
                        </a:spcAft>
                      </a:pPr>
                      <a:r>
                        <a:rPr lang="ru-RU" sz="1600" dirty="0">
                          <a:solidFill>
                            <a:schemeClr val="tx2">
                              <a:lumMod val="50000"/>
                            </a:schemeClr>
                          </a:solidFill>
                          <a:effectLst/>
                          <a:latin typeface="Gotham Pro" panose="02000503040000020004" pitchFamily="2" charset="0"/>
                          <a:cs typeface="Gotham Pro" panose="02000503040000020004" pitchFamily="2" charset="0"/>
                        </a:rPr>
                        <a:t>АНАЛОГОВЫЕ ВЕСЫ</a:t>
                      </a:r>
                    </a:p>
                    <a:p>
                      <a:pPr algn="ctr">
                        <a:lnSpc>
                          <a:spcPct val="107000"/>
                        </a:lnSpc>
                        <a:spcAft>
                          <a:spcPts val="0"/>
                        </a:spcAft>
                      </a:pPr>
                      <a:r>
                        <a:rPr lang="ru-RU" sz="1600" dirty="0">
                          <a:solidFill>
                            <a:schemeClr val="tx2">
                              <a:lumMod val="50000"/>
                            </a:schemeClr>
                          </a:solidFill>
                          <a:effectLst/>
                          <a:latin typeface="Gotham Pro" panose="02000503040000020004" pitchFamily="2" charset="0"/>
                          <a:cs typeface="Gotham Pro" panose="02000503040000020004" pitchFamily="2" charset="0"/>
                        </a:rPr>
                        <a:t>Сообщения об ошибках в аналоговых весах, относятся к весам в целом (к любому из датчиков)</a:t>
                      </a:r>
                      <a:endParaRPr lang="ru-RU" sz="160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ru-RU" sz="1600" dirty="0">
                          <a:solidFill>
                            <a:schemeClr val="tx2">
                              <a:lumMod val="50000"/>
                            </a:schemeClr>
                          </a:solidFill>
                          <a:effectLst/>
                          <a:latin typeface="Gotham Pro" panose="02000503040000020004" pitchFamily="2" charset="0"/>
                          <a:cs typeface="Gotham Pro" panose="02000503040000020004" pitchFamily="2" charset="0"/>
                        </a:rPr>
                        <a:t>ЦИФРОВЫЕ ВЕСЫ</a:t>
                      </a:r>
                    </a:p>
                    <a:p>
                      <a:pPr algn="ctr">
                        <a:lnSpc>
                          <a:spcPct val="107000"/>
                        </a:lnSpc>
                        <a:spcAft>
                          <a:spcPts val="0"/>
                        </a:spcAft>
                      </a:pPr>
                      <a:r>
                        <a:rPr lang="ru-RU" sz="1600" dirty="0">
                          <a:solidFill>
                            <a:schemeClr val="tx2">
                              <a:lumMod val="50000"/>
                            </a:schemeClr>
                          </a:solidFill>
                          <a:effectLst/>
                          <a:latin typeface="Gotham Pro" panose="02000503040000020004" pitchFamily="2" charset="0"/>
                          <a:cs typeface="Gotham Pro" panose="02000503040000020004" pitchFamily="2" charset="0"/>
                        </a:rPr>
                        <a:t>Сообщения об ошибках в цифровых весах, относятся к конкретному датчику</a:t>
                      </a:r>
                      <a:endParaRPr lang="ru-RU" sz="160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2659670"/>
                  </a:ext>
                </a:extLst>
              </a:tr>
              <a:tr h="282238">
                <a:tc gridSpan="2">
                  <a:txBody>
                    <a:bodyPr/>
                    <a:lstStyle/>
                    <a:p>
                      <a:pPr>
                        <a:lnSpc>
                          <a:spcPct val="107000"/>
                        </a:lnSpc>
                        <a:spcAft>
                          <a:spcPts val="0"/>
                        </a:spcAft>
                      </a:pPr>
                      <a:r>
                        <a:rPr lang="en-US" sz="1600" b="0" spc="10" dirty="0">
                          <a:solidFill>
                            <a:schemeClr val="tx2">
                              <a:lumMod val="50000"/>
                            </a:schemeClr>
                          </a:solidFill>
                          <a:effectLst/>
                          <a:latin typeface="Gotham Pro" panose="02000503040000020004" pitchFamily="2" charset="0"/>
                          <a:cs typeface="Gotham Pro" panose="02000503040000020004" pitchFamily="2" charset="0"/>
                        </a:rPr>
                        <a:t>ERR </a:t>
                      </a:r>
                      <a:r>
                        <a:rPr lang="ru-RU" sz="1600" b="0" spc="10" dirty="0">
                          <a:solidFill>
                            <a:schemeClr val="tx2">
                              <a:lumMod val="50000"/>
                            </a:schemeClr>
                          </a:solidFill>
                          <a:effectLst/>
                          <a:latin typeface="Gotham Pro" panose="02000503040000020004" pitchFamily="2" charset="0"/>
                          <a:cs typeface="Gotham Pro" panose="02000503040000020004" pitchFamily="2" charset="0"/>
                        </a:rPr>
                        <a:t>20 - Нагрузка меньше нижнего предела</a:t>
                      </a:r>
                      <a:endParaRPr lang="ru-RU" sz="1600" b="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ru-RU"/>
                    </a:p>
                  </a:txBody>
                  <a:tcPr/>
                </a:tc>
                <a:extLst>
                  <a:ext uri="{0D108BD9-81ED-4DB2-BD59-A6C34878D82A}">
                    <a16:rowId xmlns:a16="http://schemas.microsoft.com/office/drawing/2014/main" val="3387230663"/>
                  </a:ext>
                </a:extLst>
              </a:tr>
              <a:tr h="282238">
                <a:tc gridSpan="2">
                  <a:txBody>
                    <a:bodyPr/>
                    <a:lstStyle/>
                    <a:p>
                      <a:pPr>
                        <a:lnSpc>
                          <a:spcPct val="107000"/>
                        </a:lnSpc>
                        <a:spcAft>
                          <a:spcPts val="0"/>
                        </a:spcAft>
                      </a:pPr>
                      <a:r>
                        <a:rPr lang="en-US" sz="1600" b="0" spc="10" dirty="0">
                          <a:solidFill>
                            <a:schemeClr val="tx2">
                              <a:lumMod val="50000"/>
                            </a:schemeClr>
                          </a:solidFill>
                          <a:effectLst/>
                          <a:latin typeface="Gotham Pro" panose="02000503040000020004" pitchFamily="2" charset="0"/>
                          <a:cs typeface="Gotham Pro" panose="02000503040000020004" pitchFamily="2" charset="0"/>
                        </a:rPr>
                        <a:t>ERR</a:t>
                      </a:r>
                      <a:r>
                        <a:rPr lang="ru-RU" sz="1600" b="0" spc="10" dirty="0">
                          <a:solidFill>
                            <a:schemeClr val="tx2">
                              <a:lumMod val="50000"/>
                            </a:schemeClr>
                          </a:solidFill>
                          <a:effectLst/>
                          <a:latin typeface="Gotham Pro" panose="02000503040000020004" pitchFamily="2" charset="0"/>
                          <a:cs typeface="Gotham Pro" panose="02000503040000020004" pitchFamily="2" charset="0"/>
                        </a:rPr>
                        <a:t> 21- Нагрузка больше </a:t>
                      </a:r>
                      <a:r>
                        <a:rPr lang="en-US" sz="1600" b="0" spc="10" dirty="0">
                          <a:solidFill>
                            <a:schemeClr val="tx2">
                              <a:lumMod val="50000"/>
                            </a:schemeClr>
                          </a:solidFill>
                          <a:effectLst/>
                          <a:latin typeface="Gotham Pro" panose="02000503040000020004" pitchFamily="2" charset="0"/>
                          <a:cs typeface="Gotham Pro" panose="02000503040000020004" pitchFamily="2" charset="0"/>
                        </a:rPr>
                        <a:t>Max</a:t>
                      </a:r>
                      <a:r>
                        <a:rPr lang="ru-RU" sz="1600" b="0" spc="10" dirty="0">
                          <a:solidFill>
                            <a:schemeClr val="tx2">
                              <a:lumMod val="50000"/>
                            </a:schemeClr>
                          </a:solidFill>
                          <a:effectLst/>
                          <a:latin typeface="Gotham Pro" panose="02000503040000020004" pitchFamily="2" charset="0"/>
                          <a:cs typeface="Gotham Pro" panose="02000503040000020004" pitchFamily="2" charset="0"/>
                        </a:rPr>
                        <a:t> + 9 </a:t>
                      </a:r>
                      <a:r>
                        <a:rPr lang="en-US" sz="1600" b="0" spc="10" dirty="0">
                          <a:solidFill>
                            <a:schemeClr val="tx2">
                              <a:lumMod val="50000"/>
                            </a:schemeClr>
                          </a:solidFill>
                          <a:effectLst/>
                          <a:latin typeface="Gotham Pro" panose="02000503040000020004" pitchFamily="2" charset="0"/>
                          <a:cs typeface="Gotham Pro" panose="02000503040000020004" pitchFamily="2" charset="0"/>
                        </a:rPr>
                        <a:t>d</a:t>
                      </a:r>
                      <a:endParaRPr lang="ru-RU" sz="1600" b="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ru-RU"/>
                    </a:p>
                  </a:txBody>
                  <a:tcPr/>
                </a:tc>
                <a:extLst>
                  <a:ext uri="{0D108BD9-81ED-4DB2-BD59-A6C34878D82A}">
                    <a16:rowId xmlns:a16="http://schemas.microsoft.com/office/drawing/2014/main" val="3416267845"/>
                  </a:ext>
                </a:extLst>
              </a:tr>
              <a:tr h="282238">
                <a:tc gridSpan="2">
                  <a:txBody>
                    <a:bodyPr/>
                    <a:lstStyle/>
                    <a:p>
                      <a:pPr>
                        <a:lnSpc>
                          <a:spcPct val="107000"/>
                        </a:lnSpc>
                        <a:spcAft>
                          <a:spcPts val="0"/>
                        </a:spcAft>
                      </a:pPr>
                      <a:r>
                        <a:rPr lang="en-US" sz="1600" b="0" spc="10" dirty="0">
                          <a:solidFill>
                            <a:schemeClr val="tx2">
                              <a:lumMod val="50000"/>
                            </a:schemeClr>
                          </a:solidFill>
                          <a:effectLst/>
                          <a:latin typeface="Gotham Pro" panose="02000503040000020004" pitchFamily="2" charset="0"/>
                          <a:cs typeface="Gotham Pro" panose="02000503040000020004" pitchFamily="2" charset="0"/>
                        </a:rPr>
                        <a:t>ERR</a:t>
                      </a:r>
                      <a:r>
                        <a:rPr lang="ru-RU" sz="1600" b="0" spc="10" dirty="0">
                          <a:solidFill>
                            <a:schemeClr val="tx2">
                              <a:lumMod val="50000"/>
                            </a:schemeClr>
                          </a:solidFill>
                          <a:effectLst/>
                          <a:latin typeface="Gotham Pro" panose="02000503040000020004" pitchFamily="2" charset="0"/>
                          <a:cs typeface="Gotham Pro" panose="02000503040000020004" pitchFamily="2" charset="0"/>
                        </a:rPr>
                        <a:t> 22 - Ошибка подключения </a:t>
                      </a:r>
                      <a:r>
                        <a:rPr lang="ru-RU" sz="1600" b="0" spc="10" dirty="0" err="1">
                          <a:solidFill>
                            <a:schemeClr val="tx2">
                              <a:lumMod val="50000"/>
                            </a:schemeClr>
                          </a:solidFill>
                          <a:effectLst/>
                          <a:latin typeface="Gotham Pro" panose="02000503040000020004" pitchFamily="2" charset="0"/>
                          <a:cs typeface="Gotham Pro" panose="02000503040000020004" pitchFamily="2" charset="0"/>
                        </a:rPr>
                        <a:t>тензодатчика</a:t>
                      </a:r>
                      <a:r>
                        <a:rPr lang="ru-RU" sz="1600" b="0" spc="10" dirty="0">
                          <a:solidFill>
                            <a:schemeClr val="tx2">
                              <a:lumMod val="50000"/>
                            </a:schemeClr>
                          </a:solidFill>
                          <a:effectLst/>
                          <a:latin typeface="Gotham Pro" panose="02000503040000020004" pitchFamily="2" charset="0"/>
                          <a:cs typeface="Gotham Pro" panose="02000503040000020004" pitchFamily="2" charset="0"/>
                        </a:rPr>
                        <a:t> (входной сигнал меньше нижней границы рабочего диапазона АЦП)</a:t>
                      </a:r>
                      <a:endParaRPr lang="ru-RU" sz="1600" b="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ru-RU"/>
                    </a:p>
                  </a:txBody>
                  <a:tcPr/>
                </a:tc>
                <a:extLst>
                  <a:ext uri="{0D108BD9-81ED-4DB2-BD59-A6C34878D82A}">
                    <a16:rowId xmlns:a16="http://schemas.microsoft.com/office/drawing/2014/main" val="2513279299"/>
                  </a:ext>
                </a:extLst>
              </a:tr>
              <a:tr h="282238">
                <a:tc gridSpan="2">
                  <a:txBody>
                    <a:bodyPr/>
                    <a:lstStyle/>
                    <a:p>
                      <a:pPr>
                        <a:lnSpc>
                          <a:spcPct val="107000"/>
                        </a:lnSpc>
                        <a:spcAft>
                          <a:spcPts val="0"/>
                        </a:spcAft>
                      </a:pPr>
                      <a:r>
                        <a:rPr lang="en-US" sz="1600" b="0" spc="10" dirty="0">
                          <a:solidFill>
                            <a:schemeClr val="tx2">
                              <a:lumMod val="50000"/>
                            </a:schemeClr>
                          </a:solidFill>
                          <a:effectLst/>
                          <a:latin typeface="Gotham Pro" panose="02000503040000020004" pitchFamily="2" charset="0"/>
                          <a:cs typeface="Gotham Pro" panose="02000503040000020004" pitchFamily="2" charset="0"/>
                        </a:rPr>
                        <a:t>ERR</a:t>
                      </a:r>
                      <a:r>
                        <a:rPr lang="ru-RU" sz="1600" b="0" spc="10" dirty="0">
                          <a:solidFill>
                            <a:schemeClr val="tx2">
                              <a:lumMod val="50000"/>
                            </a:schemeClr>
                          </a:solidFill>
                          <a:effectLst/>
                          <a:latin typeface="Gotham Pro" panose="02000503040000020004" pitchFamily="2" charset="0"/>
                          <a:cs typeface="Gotham Pro" panose="02000503040000020004" pitchFamily="2" charset="0"/>
                        </a:rPr>
                        <a:t> 23 - Ошибка подключения </a:t>
                      </a:r>
                      <a:r>
                        <a:rPr lang="ru-RU" sz="1600" b="0" spc="10" dirty="0" err="1">
                          <a:solidFill>
                            <a:schemeClr val="tx2">
                              <a:lumMod val="50000"/>
                            </a:schemeClr>
                          </a:solidFill>
                          <a:effectLst/>
                          <a:latin typeface="Gotham Pro" panose="02000503040000020004" pitchFamily="2" charset="0"/>
                          <a:cs typeface="Gotham Pro" panose="02000503040000020004" pitchFamily="2" charset="0"/>
                        </a:rPr>
                        <a:t>тензодатчика</a:t>
                      </a:r>
                      <a:r>
                        <a:rPr lang="ru-RU" sz="1600" b="0" spc="10" dirty="0">
                          <a:solidFill>
                            <a:schemeClr val="tx2">
                              <a:lumMod val="50000"/>
                            </a:schemeClr>
                          </a:solidFill>
                          <a:effectLst/>
                          <a:latin typeface="Gotham Pro" panose="02000503040000020004" pitchFamily="2" charset="0"/>
                          <a:cs typeface="Gotham Pro" panose="02000503040000020004" pitchFamily="2" charset="0"/>
                        </a:rPr>
                        <a:t> (входной сигнал больше верхней границы рабочего диапазона АЦП)</a:t>
                      </a:r>
                      <a:endParaRPr lang="ru-RU" sz="1600" b="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ru-RU"/>
                    </a:p>
                  </a:txBody>
                  <a:tcPr/>
                </a:tc>
                <a:extLst>
                  <a:ext uri="{0D108BD9-81ED-4DB2-BD59-A6C34878D82A}">
                    <a16:rowId xmlns:a16="http://schemas.microsoft.com/office/drawing/2014/main" val="3647055534"/>
                  </a:ext>
                </a:extLst>
              </a:tr>
              <a:tr h="520244">
                <a:tc gridSpan="2">
                  <a:txBody>
                    <a:bodyPr/>
                    <a:lstStyle/>
                    <a:p>
                      <a:pPr>
                        <a:lnSpc>
                          <a:spcPct val="107000"/>
                        </a:lnSpc>
                        <a:spcAft>
                          <a:spcPts val="0"/>
                        </a:spcAft>
                      </a:pPr>
                      <a:r>
                        <a:rPr lang="en-US" sz="1600" b="0" spc="10" dirty="0">
                          <a:solidFill>
                            <a:schemeClr val="tx2">
                              <a:lumMod val="50000"/>
                            </a:schemeClr>
                          </a:solidFill>
                          <a:effectLst/>
                          <a:latin typeface="Gotham Pro" panose="02000503040000020004" pitchFamily="2" charset="0"/>
                          <a:cs typeface="Gotham Pro" panose="02000503040000020004" pitchFamily="2" charset="0"/>
                        </a:rPr>
                        <a:t>ERR</a:t>
                      </a:r>
                      <a:r>
                        <a:rPr lang="ru-RU" sz="1600" b="0" spc="10" dirty="0">
                          <a:solidFill>
                            <a:schemeClr val="tx2">
                              <a:lumMod val="50000"/>
                            </a:schemeClr>
                          </a:solidFill>
                          <a:effectLst/>
                          <a:latin typeface="Gotham Pro" panose="02000503040000020004" pitchFamily="2" charset="0"/>
                          <a:cs typeface="Gotham Pro" panose="02000503040000020004" pitchFamily="2" charset="0"/>
                        </a:rPr>
                        <a:t> 25 - Питание </a:t>
                      </a:r>
                      <a:r>
                        <a:rPr lang="ru-RU" sz="1600" b="0" spc="10" dirty="0" err="1">
                          <a:solidFill>
                            <a:schemeClr val="tx2">
                              <a:lumMod val="50000"/>
                            </a:schemeClr>
                          </a:solidFill>
                          <a:effectLst/>
                          <a:latin typeface="Gotham Pro" panose="02000503040000020004" pitchFamily="2" charset="0"/>
                          <a:cs typeface="Gotham Pro" panose="02000503040000020004" pitchFamily="2" charset="0"/>
                        </a:rPr>
                        <a:t>тензодатчика</a:t>
                      </a:r>
                      <a:r>
                        <a:rPr lang="ru-RU" sz="1600" b="0" spc="10" dirty="0">
                          <a:solidFill>
                            <a:schemeClr val="tx2">
                              <a:lumMod val="50000"/>
                            </a:schemeClr>
                          </a:solidFill>
                          <a:effectLst/>
                          <a:latin typeface="Gotham Pro" panose="02000503040000020004" pitchFamily="2" charset="0"/>
                          <a:cs typeface="Gotham Pro" panose="02000503040000020004" pitchFamily="2" charset="0"/>
                        </a:rPr>
                        <a:t> отключено из-за перегрузки по току (возможно короткое замыкание в линии питания </a:t>
                      </a:r>
                      <a:r>
                        <a:rPr lang="ru-RU" sz="1600" b="0" spc="10" dirty="0" err="1">
                          <a:solidFill>
                            <a:schemeClr val="tx2">
                              <a:lumMod val="50000"/>
                            </a:schemeClr>
                          </a:solidFill>
                          <a:effectLst/>
                          <a:latin typeface="Gotham Pro" panose="02000503040000020004" pitchFamily="2" charset="0"/>
                          <a:cs typeface="Gotham Pro" panose="02000503040000020004" pitchFamily="2" charset="0"/>
                        </a:rPr>
                        <a:t>тензодатчика</a:t>
                      </a:r>
                      <a:r>
                        <a:rPr lang="ru-RU" sz="1600" b="0" spc="10" dirty="0">
                          <a:solidFill>
                            <a:schemeClr val="tx2">
                              <a:lumMod val="50000"/>
                            </a:schemeClr>
                          </a:solidFill>
                          <a:effectLst/>
                          <a:latin typeface="Gotham Pro" panose="02000503040000020004" pitchFamily="2" charset="0"/>
                          <a:cs typeface="Gotham Pro" panose="02000503040000020004" pitchFamily="2" charset="0"/>
                        </a:rPr>
                        <a:t>)</a:t>
                      </a:r>
                      <a:endParaRPr lang="ru-RU" sz="1600" b="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ru-RU"/>
                    </a:p>
                  </a:txBody>
                  <a:tcPr/>
                </a:tc>
                <a:extLst>
                  <a:ext uri="{0D108BD9-81ED-4DB2-BD59-A6C34878D82A}">
                    <a16:rowId xmlns:a16="http://schemas.microsoft.com/office/drawing/2014/main" val="306574844"/>
                  </a:ext>
                </a:extLst>
              </a:tr>
              <a:tr h="332354">
                <a:tc gridSpan="2">
                  <a:txBody>
                    <a:bodyPr/>
                    <a:lstStyle/>
                    <a:p>
                      <a:pPr>
                        <a:lnSpc>
                          <a:spcPct val="107000"/>
                        </a:lnSpc>
                        <a:spcAft>
                          <a:spcPts val="0"/>
                        </a:spcAft>
                      </a:pPr>
                      <a:r>
                        <a:rPr lang="en-US" sz="1600" b="0" spc="10" dirty="0">
                          <a:solidFill>
                            <a:schemeClr val="tx2">
                              <a:lumMod val="50000"/>
                            </a:schemeClr>
                          </a:solidFill>
                          <a:effectLst/>
                          <a:latin typeface="Gotham Pro" panose="02000503040000020004" pitchFamily="2" charset="0"/>
                          <a:cs typeface="Gotham Pro" panose="02000503040000020004" pitchFamily="2" charset="0"/>
                        </a:rPr>
                        <a:t>ERR</a:t>
                      </a:r>
                      <a:r>
                        <a:rPr lang="ru-RU" sz="1600" b="0" spc="10" dirty="0">
                          <a:solidFill>
                            <a:schemeClr val="tx2">
                              <a:lumMod val="50000"/>
                            </a:schemeClr>
                          </a:solidFill>
                          <a:effectLst/>
                          <a:latin typeface="Gotham Pro" panose="02000503040000020004" pitchFamily="2" charset="0"/>
                          <a:cs typeface="Gotham Pro" panose="02000503040000020004" pitchFamily="2" charset="0"/>
                        </a:rPr>
                        <a:t> 26 - </a:t>
                      </a:r>
                      <a:r>
                        <a:rPr lang="ru-RU" sz="1600" b="0" spc="10" dirty="0" err="1">
                          <a:solidFill>
                            <a:schemeClr val="tx2">
                              <a:lumMod val="50000"/>
                            </a:schemeClr>
                          </a:solidFill>
                          <a:effectLst/>
                          <a:latin typeface="Gotham Pro" panose="02000503040000020004" pitchFamily="2" charset="0"/>
                          <a:cs typeface="Gotham Pro" panose="02000503040000020004" pitchFamily="2" charset="0"/>
                        </a:rPr>
                        <a:t>Тензодатчик</a:t>
                      </a:r>
                      <a:r>
                        <a:rPr lang="ru-RU" sz="1600" b="0" spc="10" dirty="0">
                          <a:solidFill>
                            <a:schemeClr val="tx2">
                              <a:lumMod val="50000"/>
                            </a:schemeClr>
                          </a:solidFill>
                          <a:effectLst/>
                          <a:latin typeface="Gotham Pro" panose="02000503040000020004" pitchFamily="2" charset="0"/>
                          <a:cs typeface="Gotham Pro" panose="02000503040000020004" pitchFamily="2" charset="0"/>
                        </a:rPr>
                        <a:t> не подключен к разъему “</a:t>
                      </a:r>
                      <a:r>
                        <a:rPr lang="en-US" sz="1600" b="0" spc="10" dirty="0">
                          <a:solidFill>
                            <a:schemeClr val="tx2">
                              <a:lumMod val="50000"/>
                            </a:schemeClr>
                          </a:solidFill>
                          <a:effectLst/>
                          <a:latin typeface="Gotham Pro" panose="02000503040000020004" pitchFamily="2" charset="0"/>
                          <a:cs typeface="Gotham Pro" panose="02000503040000020004" pitchFamily="2" charset="0"/>
                        </a:rPr>
                        <a:t>X</a:t>
                      </a:r>
                      <a:r>
                        <a:rPr lang="ru-RU" sz="1600" b="0" spc="10" dirty="0">
                          <a:solidFill>
                            <a:schemeClr val="tx2">
                              <a:lumMod val="50000"/>
                            </a:schemeClr>
                          </a:solidFill>
                          <a:effectLst/>
                          <a:latin typeface="Gotham Pro" panose="02000503040000020004" pitchFamily="2" charset="0"/>
                          <a:cs typeface="Gotham Pro" panose="02000503040000020004" pitchFamily="2" charset="0"/>
                        </a:rPr>
                        <a:t>1” прибора</a:t>
                      </a:r>
                      <a:endParaRPr lang="ru-RU" sz="1600" b="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ru-RU"/>
                    </a:p>
                  </a:txBody>
                  <a:tcPr/>
                </a:tc>
                <a:extLst>
                  <a:ext uri="{0D108BD9-81ED-4DB2-BD59-A6C34878D82A}">
                    <a16:rowId xmlns:a16="http://schemas.microsoft.com/office/drawing/2014/main" val="1631113270"/>
                  </a:ext>
                </a:extLst>
              </a:tr>
              <a:tr h="564476">
                <a:tc>
                  <a:txBody>
                    <a:bodyPr/>
                    <a:lstStyle/>
                    <a:p>
                      <a:pPr>
                        <a:lnSpc>
                          <a:spcPct val="107000"/>
                        </a:lnSpc>
                        <a:spcAft>
                          <a:spcPts val="0"/>
                        </a:spcAft>
                      </a:pPr>
                      <a:r>
                        <a:rPr lang="ru-RU" sz="1400" dirty="0">
                          <a:solidFill>
                            <a:schemeClr val="tx2">
                              <a:lumMod val="50000"/>
                            </a:schemeClr>
                          </a:solidFill>
                          <a:effectLst/>
                          <a:latin typeface="Gotham Pro" panose="02000503040000020004" pitchFamily="2" charset="0"/>
                          <a:cs typeface="Gotham Pro" panose="02000503040000020004" pitchFamily="2" charset="0"/>
                        </a:rPr>
                        <a:t> </a:t>
                      </a:r>
                      <a:endParaRPr lang="ru-RU" sz="120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ru-RU" sz="1600" dirty="0">
                          <a:solidFill>
                            <a:schemeClr val="tx2">
                              <a:lumMod val="50000"/>
                            </a:schemeClr>
                          </a:solidFill>
                          <a:effectLst/>
                          <a:latin typeface="Gotham Pro" panose="02000503040000020004" pitchFamily="2" charset="0"/>
                          <a:cs typeface="Gotham Pro" panose="02000503040000020004" pitchFamily="2" charset="0"/>
                        </a:rPr>
                        <a:t>Сигнал датчика при разгруженной платформе сместился в «минус», более установленного предела. </a:t>
                      </a:r>
                      <a:endParaRPr lang="ru-RU" sz="160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237592"/>
                  </a:ext>
                </a:extLst>
              </a:tr>
              <a:tr h="564476">
                <a:tc>
                  <a:txBody>
                    <a:bodyPr/>
                    <a:lstStyle/>
                    <a:p>
                      <a:pPr>
                        <a:lnSpc>
                          <a:spcPct val="107000"/>
                        </a:lnSpc>
                        <a:spcAft>
                          <a:spcPts val="0"/>
                        </a:spcAft>
                      </a:pPr>
                      <a:r>
                        <a:rPr lang="ru-RU" sz="1400" dirty="0">
                          <a:solidFill>
                            <a:schemeClr val="tx2">
                              <a:lumMod val="50000"/>
                            </a:schemeClr>
                          </a:solidFill>
                          <a:effectLst/>
                          <a:latin typeface="Gotham Pro" panose="02000503040000020004" pitchFamily="2" charset="0"/>
                          <a:cs typeface="Gotham Pro" panose="02000503040000020004" pitchFamily="2" charset="0"/>
                        </a:rPr>
                        <a:t> </a:t>
                      </a:r>
                      <a:endParaRPr lang="ru-RU" sz="120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ru-RU" sz="1600" dirty="0">
                          <a:solidFill>
                            <a:schemeClr val="tx2">
                              <a:lumMod val="50000"/>
                            </a:schemeClr>
                          </a:solidFill>
                          <a:effectLst/>
                          <a:latin typeface="Gotham Pro" panose="02000503040000020004" pitchFamily="2" charset="0"/>
                          <a:cs typeface="Gotham Pro" panose="02000503040000020004" pitchFamily="2" charset="0"/>
                        </a:rPr>
                        <a:t>Сигнал датчика при разгруженной платформе сместился в «плюс»,  более установленного предела.</a:t>
                      </a:r>
                      <a:endParaRPr lang="ru-RU" sz="1600" dirty="0">
                        <a:solidFill>
                          <a:schemeClr val="tx2">
                            <a:lumMod val="50000"/>
                          </a:schemeClr>
                        </a:solidFill>
                        <a:effectLst/>
                        <a:latin typeface="Gotham Pro" panose="02000503040000020004" pitchFamily="2" charset="0"/>
                        <a:ea typeface="Calibri" panose="020F0502020204030204" pitchFamily="34" charset="0"/>
                        <a:cs typeface="Gotham Pro" panose="02000503040000020004" pitchFamily="2" charset="0"/>
                      </a:endParaRPr>
                    </a:p>
                  </a:txBody>
                  <a:tcPr marL="68590" marR="685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055229"/>
                  </a:ext>
                </a:extLst>
              </a:tr>
            </a:tbl>
          </a:graphicData>
        </a:graphic>
      </p:graphicFrame>
    </p:spTree>
    <p:extLst>
      <p:ext uri="{BB962C8B-B14F-4D97-AF65-F5344CB8AC3E}">
        <p14:creationId xmlns:p14="http://schemas.microsoft.com/office/powerpoint/2010/main" val="2670069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18</a:t>
            </a:fld>
            <a:endParaRPr lang="en-RU" sz="1800" dirty="0">
              <a:solidFill>
                <a:srgbClr val="1B3F7D"/>
              </a:solidFill>
              <a:latin typeface="Gotham Pro" panose="02000503040000090004" pitchFamily="2" charset="0"/>
              <a:cs typeface="Gotham Pro" panose="02000503040000090004" pitchFamily="2" charset="0"/>
            </a:endParaRPr>
          </a:p>
        </p:txBody>
      </p:sp>
      <p:sp>
        <p:nvSpPr>
          <p:cNvPr id="9" name="TextBox 8">
            <a:extLst>
              <a:ext uri="{FF2B5EF4-FFF2-40B4-BE49-F238E27FC236}">
                <a16:creationId xmlns:a16="http://schemas.microsoft.com/office/drawing/2014/main" id="{3AB57CD0-7F21-4B8A-B612-7B192FCD1095}"/>
              </a:ext>
            </a:extLst>
          </p:cNvPr>
          <p:cNvSpPr txBox="1"/>
          <p:nvPr/>
        </p:nvSpPr>
        <p:spPr>
          <a:xfrm>
            <a:off x="729311" y="2064679"/>
            <a:ext cx="3703138" cy="1077218"/>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l">
              <a:lnSpc>
                <a:spcPct val="100000"/>
              </a:lnSpc>
            </a:pPr>
            <a:r>
              <a:rPr lang="ru-RU" sz="1600" b="0" dirty="0">
                <a:solidFill>
                  <a:srgbClr val="1B3F7D"/>
                </a:solidFill>
                <a:latin typeface="Gotham Pro Black" panose="02000903040000020004" pitchFamily="2" charset="0"/>
                <a:cs typeface="Gotham Pro Black" panose="02000903040000020004" pitchFamily="2" charset="0"/>
              </a:rPr>
              <a:t>ЗАЩИТА ОТ НЕСАНКЦИОНИРОВАННОГО ИЗМЕНЕНИЯ РЕЗУЛЬТАТОВ ВЗВЕШИВАНИЯ</a:t>
            </a:r>
          </a:p>
        </p:txBody>
      </p:sp>
      <p:pic>
        <p:nvPicPr>
          <p:cNvPr id="10" name="Рисунок 9" descr="Изображение выглядит как электроника&#10;&#10;Автоматически созданное описание">
            <a:extLst>
              <a:ext uri="{FF2B5EF4-FFF2-40B4-BE49-F238E27FC236}">
                <a16:creationId xmlns:a16="http://schemas.microsoft.com/office/drawing/2014/main" id="{8B5FC707-811B-4750-9260-FD2F082AB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242" y="370969"/>
            <a:ext cx="4743626" cy="1865561"/>
          </a:xfrm>
          <a:prstGeom prst="rect">
            <a:avLst/>
          </a:prstGeom>
        </p:spPr>
      </p:pic>
      <p:pic>
        <p:nvPicPr>
          <p:cNvPr id="11" name="Рисунок 10" descr="Изображение выглядит как текст, цепь, электроника&#10;&#10;Автоматически созданное описание">
            <a:extLst>
              <a:ext uri="{FF2B5EF4-FFF2-40B4-BE49-F238E27FC236}">
                <a16:creationId xmlns:a16="http://schemas.microsoft.com/office/drawing/2014/main" id="{04028B56-989F-4F68-94BD-D33FA7F47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243" y="2420280"/>
            <a:ext cx="4743626" cy="4028594"/>
          </a:xfrm>
          <a:prstGeom prst="rect">
            <a:avLst/>
          </a:prstGeom>
        </p:spPr>
      </p:pic>
      <p:pic>
        <p:nvPicPr>
          <p:cNvPr id="18" name="Picture 14">
            <a:extLst>
              <a:ext uri="{FF2B5EF4-FFF2-40B4-BE49-F238E27FC236}">
                <a16:creationId xmlns:a16="http://schemas.microsoft.com/office/drawing/2014/main" id="{51726CAF-B76C-48CD-A5AA-6315F5C9901F}"/>
              </a:ext>
            </a:extLst>
          </p:cNvPr>
          <p:cNvPicPr>
            <a:picLocks noChangeAspect="1"/>
          </p:cNvPicPr>
          <p:nvPr/>
        </p:nvPicPr>
        <p:blipFill>
          <a:blip r:embed="rId5"/>
          <a:stretch>
            <a:fillRect/>
          </a:stretch>
        </p:blipFill>
        <p:spPr>
          <a:xfrm>
            <a:off x="-1783544" y="4173108"/>
            <a:ext cx="6215993" cy="2684891"/>
          </a:xfrm>
          <a:prstGeom prst="rect">
            <a:avLst/>
          </a:prstGeom>
        </p:spPr>
      </p:pic>
      <p:sp>
        <p:nvSpPr>
          <p:cNvPr id="19" name="Rectangle 6">
            <a:extLst>
              <a:ext uri="{FF2B5EF4-FFF2-40B4-BE49-F238E27FC236}">
                <a16:creationId xmlns:a16="http://schemas.microsoft.com/office/drawing/2014/main" id="{5303654D-85A8-41B1-9EB8-1E7F5C343B56}"/>
              </a:ext>
            </a:extLst>
          </p:cNvPr>
          <p:cNvSpPr/>
          <p:nvPr/>
        </p:nvSpPr>
        <p:spPr>
          <a:xfrm>
            <a:off x="4465279" y="0"/>
            <a:ext cx="72373" cy="6858000"/>
          </a:xfrm>
          <a:prstGeom prst="rect">
            <a:avLst/>
          </a:prstGeom>
          <a:solidFill>
            <a:srgbClr val="1B3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highlight>
                <a:srgbClr val="E25037"/>
              </a:highlight>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3641" y="911347"/>
            <a:ext cx="1777239" cy="472670"/>
          </a:xfrm>
          <a:prstGeom prst="rect">
            <a:avLst/>
          </a:prstGeom>
        </p:spPr>
      </p:pic>
    </p:spTree>
    <p:extLst>
      <p:ext uri="{BB962C8B-B14F-4D97-AF65-F5344CB8AC3E}">
        <p14:creationId xmlns:p14="http://schemas.microsoft.com/office/powerpoint/2010/main" val="56785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19</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sp>
        <p:nvSpPr>
          <p:cNvPr id="12" name="TextBox 11">
            <a:extLst>
              <a:ext uri="{FF2B5EF4-FFF2-40B4-BE49-F238E27FC236}">
                <a16:creationId xmlns:a16="http://schemas.microsoft.com/office/drawing/2014/main" id="{86DD71C5-C38B-474F-B2C8-A2896553B1F9}"/>
              </a:ext>
            </a:extLst>
          </p:cNvPr>
          <p:cNvSpPr txBox="1"/>
          <p:nvPr/>
        </p:nvSpPr>
        <p:spPr>
          <a:xfrm>
            <a:off x="717636" y="1827701"/>
            <a:ext cx="3747643" cy="830997"/>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l">
              <a:lnSpc>
                <a:spcPct val="100000"/>
              </a:lnSpc>
            </a:pPr>
            <a:r>
              <a:rPr lang="ru-RU" sz="1600" b="0" dirty="0">
                <a:solidFill>
                  <a:srgbClr val="1B3F7D"/>
                </a:solidFill>
                <a:latin typeface="Gotham Pro Black" panose="02000903040000020004" pitchFamily="2" charset="0"/>
                <a:cs typeface="Gotham Pro Black" panose="02000903040000020004" pitchFamily="2" charset="0"/>
              </a:rPr>
              <a:t>ОБСЛЕДОВАНИЕ ОБЪЕКТА, </a:t>
            </a:r>
          </a:p>
          <a:p>
            <a:pPr algn="l">
              <a:lnSpc>
                <a:spcPct val="100000"/>
              </a:lnSpc>
            </a:pPr>
            <a:r>
              <a:rPr lang="ru-RU" sz="1600" b="0" dirty="0">
                <a:solidFill>
                  <a:srgbClr val="1B3F7D"/>
                </a:solidFill>
                <a:latin typeface="Gotham Pro Black" panose="02000903040000020004" pitchFamily="2" charset="0"/>
                <a:cs typeface="Gotham Pro Black" panose="02000903040000020004" pitchFamily="2" charset="0"/>
              </a:rPr>
              <a:t>ОБНАРУЖЕНИЕ «ЖУЧКОВ»</a:t>
            </a:r>
          </a:p>
          <a:p>
            <a:pPr algn="l">
              <a:lnSpc>
                <a:spcPct val="100000"/>
              </a:lnSpc>
            </a:pPr>
            <a:r>
              <a:rPr lang="ru-RU" sz="1600" b="0" dirty="0">
                <a:solidFill>
                  <a:srgbClr val="1B3F7D"/>
                </a:solidFill>
                <a:latin typeface="Gotham Pro Black" panose="02000903040000020004" pitchFamily="2" charset="0"/>
                <a:cs typeface="Gotham Pro Black" panose="02000903040000020004" pitchFamily="2" charset="0"/>
              </a:rPr>
              <a:t>ЭКСПЕРТНОЕ ЗАКЛЮЧЕНИЕ</a:t>
            </a:r>
          </a:p>
        </p:txBody>
      </p:sp>
      <p:pic>
        <p:nvPicPr>
          <p:cNvPr id="13" name="Рисунок 12" descr="Изображение выглядит как здание, внешний, тянет&#10;&#10;Автоматически созданное описание">
            <a:extLst>
              <a:ext uri="{FF2B5EF4-FFF2-40B4-BE49-F238E27FC236}">
                <a16:creationId xmlns:a16="http://schemas.microsoft.com/office/drawing/2014/main" id="{B0DEA102-DB0F-4127-BA0D-7BF37794D0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641" y="2930434"/>
            <a:ext cx="5471899" cy="3471420"/>
          </a:xfrm>
          <a:prstGeom prst="rect">
            <a:avLst/>
          </a:prstGeom>
        </p:spPr>
      </p:pic>
      <p:pic>
        <p:nvPicPr>
          <p:cNvPr id="14" name="Рисунок 13" descr="Изображение выглядит как электроника&#10;&#10;Автоматически созданное описание">
            <a:extLst>
              <a:ext uri="{FF2B5EF4-FFF2-40B4-BE49-F238E27FC236}">
                <a16:creationId xmlns:a16="http://schemas.microsoft.com/office/drawing/2014/main" id="{990038AD-9182-4229-B056-11EEA7B6A4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7528" y="670495"/>
            <a:ext cx="4298518" cy="5731359"/>
          </a:xfrm>
          <a:prstGeom prst="rect">
            <a:avLst/>
          </a:prstGeom>
        </p:spPr>
      </p:pic>
    </p:spTree>
    <p:extLst>
      <p:ext uri="{BB962C8B-B14F-4D97-AF65-F5344CB8AC3E}">
        <p14:creationId xmlns:p14="http://schemas.microsoft.com/office/powerpoint/2010/main" val="238425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4ED0BC8-3570-4A7B-A72A-1638737A0C24}"/>
              </a:ext>
            </a:extLst>
          </p:cNvPr>
          <p:cNvSpPr txBox="1"/>
          <p:nvPr/>
        </p:nvSpPr>
        <p:spPr>
          <a:xfrm>
            <a:off x="3522588" y="709923"/>
            <a:ext cx="7245346" cy="338554"/>
          </a:xfrm>
          <a:prstGeom prst="rect">
            <a:avLst/>
          </a:prstGeom>
          <a:noFill/>
        </p:spPr>
        <p:txBody>
          <a:bodyPr wrap="square" rtlCol="0">
            <a:spAutoFit/>
          </a:bodyPr>
          <a:lstStyle/>
          <a:p>
            <a:pPr algn="r"/>
            <a:r>
              <a:rPr lang="ru-RU" sz="1600" dirty="0">
                <a:solidFill>
                  <a:srgbClr val="1B3F7D"/>
                </a:solidFill>
                <a:latin typeface="Gotham Pro" panose="02000503040000020004" pitchFamily="2" charset="0"/>
                <a:cs typeface="Gotham Pro" panose="02000503040000020004" pitchFamily="2" charset="0"/>
              </a:rPr>
              <a:t>ГАРАНТИИ КАЧЕСТВА</a:t>
            </a:r>
            <a:endParaRPr lang="en-RU" sz="1600" dirty="0">
              <a:solidFill>
                <a:srgbClr val="1B3F7D"/>
              </a:solidFill>
              <a:latin typeface="Gotham Pro" panose="02000503040000020004" pitchFamily="2" charset="0"/>
              <a:cs typeface="Gotham Pro" panose="02000503040000020004" pitchFamily="2" charset="0"/>
            </a:endParaRPr>
          </a:p>
        </p:txBody>
      </p:sp>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2</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16" name="Рисунок 15">
            <a:extLst>
              <a:ext uri="{FF2B5EF4-FFF2-40B4-BE49-F238E27FC236}">
                <a16:creationId xmlns:a16="http://schemas.microsoft.com/office/drawing/2014/main" id="{AE861EB1-97AC-4D29-BCB8-EFE610B5DE6A}"/>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t="11751" b="19308"/>
          <a:stretch/>
        </p:blipFill>
        <p:spPr>
          <a:xfrm>
            <a:off x="4527810" y="1436869"/>
            <a:ext cx="4019827" cy="1801299"/>
          </a:xfrm>
          <a:prstGeom prst="rect">
            <a:avLst/>
          </a:prstGeom>
        </p:spPr>
      </p:pic>
      <p:pic>
        <p:nvPicPr>
          <p:cNvPr id="17" name="Рисунок 16">
            <a:extLst>
              <a:ext uri="{FF2B5EF4-FFF2-40B4-BE49-F238E27FC236}">
                <a16:creationId xmlns:a16="http://schemas.microsoft.com/office/drawing/2014/main" id="{70439AE0-F589-44DD-AF73-D4D700638B11}"/>
              </a:ext>
            </a:extLst>
          </p:cNvPr>
          <p:cNvPicPr/>
          <p:nvPr/>
        </p:nvPicPr>
        <p:blipFill rotWithShape="1">
          <a:blip r:embed="rId8" r:link="rId9">
            <a:extLst>
              <a:ext uri="{28A0092B-C50C-407E-A947-70E740481C1C}">
                <a14:useLocalDpi xmlns:a14="http://schemas.microsoft.com/office/drawing/2010/main" val="0"/>
              </a:ext>
            </a:extLst>
          </a:blip>
          <a:srcRect l="3212" t="2783" r="3663" b="1525"/>
          <a:stretch>
            <a:fillRect/>
          </a:stretch>
        </p:blipFill>
        <p:spPr bwMode="auto">
          <a:xfrm>
            <a:off x="8095836" y="1438032"/>
            <a:ext cx="3461376" cy="4873984"/>
          </a:xfrm>
          <a:prstGeom prst="rect">
            <a:avLst/>
          </a:prstGeom>
          <a:noFill/>
          <a:ln w="88900" cap="sq">
            <a:noFill/>
            <a:miter lim="800000"/>
          </a:ln>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BEAADF89-7B29-4378-988B-C728D50613B0}"/>
              </a:ext>
            </a:extLst>
          </p:cNvPr>
          <p:cNvSpPr txBox="1"/>
          <p:nvPr/>
        </p:nvSpPr>
        <p:spPr>
          <a:xfrm>
            <a:off x="717440" y="1675798"/>
            <a:ext cx="3738811" cy="1200329"/>
          </a:xfrm>
          <a:prstGeom prst="rect">
            <a:avLst/>
          </a:prstGeom>
          <a:noFill/>
        </p:spPr>
        <p:txBody>
          <a:bodyPr wrap="square" rtlCol="0">
            <a:spAutoFit/>
          </a:bodyPr>
          <a:lstStyle/>
          <a:p>
            <a:r>
              <a:rPr lang="ru-RU" dirty="0">
                <a:solidFill>
                  <a:schemeClr val="bg2">
                    <a:lumMod val="25000"/>
                  </a:schemeClr>
                </a:solidFill>
                <a:effectLst/>
                <a:latin typeface="Gotham Pro" panose="02000503040000020004" pitchFamily="2" charset="0"/>
                <a:ea typeface="Calibri" panose="020F0502020204030204" pitchFamily="34" charset="0"/>
                <a:cs typeface="Gotham Pro" panose="02000503040000020004" pitchFamily="2" charset="0"/>
              </a:rPr>
              <a:t>Система менеджмента качества ООО НПП Метра соответствует </a:t>
            </a:r>
            <a:r>
              <a:rPr lang="ru-RU" dirty="0">
                <a:solidFill>
                  <a:schemeClr val="bg2">
                    <a:lumMod val="25000"/>
                  </a:schemeClr>
                </a:solidFill>
                <a:latin typeface="Gotham Pro" panose="02000503040000020004" pitchFamily="2" charset="0"/>
                <a:cs typeface="Gotham Pro" panose="02000503040000020004" pitchFamily="2" charset="0"/>
              </a:rPr>
              <a:t>стандарту  ISO 9001:20</a:t>
            </a:r>
            <a:r>
              <a:rPr lang="en-US" dirty="0">
                <a:solidFill>
                  <a:schemeClr val="bg2">
                    <a:lumMod val="25000"/>
                  </a:schemeClr>
                </a:solidFill>
                <a:latin typeface="Gotham Pro" panose="02000503040000020004" pitchFamily="2" charset="0"/>
                <a:cs typeface="Gotham Pro" panose="02000503040000020004" pitchFamily="2" charset="0"/>
              </a:rPr>
              <a:t>15</a:t>
            </a:r>
            <a:r>
              <a:rPr lang="ru-RU" dirty="0">
                <a:solidFill>
                  <a:schemeClr val="bg2">
                    <a:lumMod val="25000"/>
                  </a:schemeClr>
                </a:solidFill>
                <a:latin typeface="Gotham Pro" panose="02000503040000020004" pitchFamily="2" charset="0"/>
                <a:cs typeface="Gotham Pro" panose="02000503040000020004" pitchFamily="2" charset="0"/>
              </a:rPr>
              <a:t>.</a:t>
            </a:r>
            <a:r>
              <a:rPr lang="ru-RU" dirty="0">
                <a:solidFill>
                  <a:schemeClr val="bg2">
                    <a:lumMod val="25000"/>
                  </a:schemeClr>
                </a:solidFill>
                <a:effectLst/>
                <a:latin typeface="Gotham Pro" panose="02000503040000020004" pitchFamily="2" charset="0"/>
                <a:ea typeface="Calibri" panose="020F0502020204030204" pitchFamily="34" charset="0"/>
                <a:cs typeface="Gotham Pro" panose="02000503040000020004" pitchFamily="2" charset="0"/>
              </a:rPr>
              <a:t> </a:t>
            </a:r>
          </a:p>
        </p:txBody>
      </p:sp>
      <p:grpSp>
        <p:nvGrpSpPr>
          <p:cNvPr id="19" name="Group 19">
            <a:extLst>
              <a:ext uri="{FF2B5EF4-FFF2-40B4-BE49-F238E27FC236}">
                <a16:creationId xmlns:a16="http://schemas.microsoft.com/office/drawing/2014/main" id="{FA155178-10BC-4F8A-9B5B-68FCAFE4DD90}"/>
              </a:ext>
            </a:extLst>
          </p:cNvPr>
          <p:cNvGrpSpPr/>
          <p:nvPr/>
        </p:nvGrpSpPr>
        <p:grpSpPr bwMode="auto">
          <a:xfrm>
            <a:off x="4973002" y="3469485"/>
            <a:ext cx="1194595" cy="1370690"/>
            <a:chOff x="0" y="0"/>
            <a:chExt cx="1047" cy="1205"/>
          </a:xfrm>
        </p:grpSpPr>
        <p:pic>
          <p:nvPicPr>
            <p:cNvPr id="20" name="Picture 13" descr="oiml">
              <a:extLst>
                <a:ext uri="{FF2B5EF4-FFF2-40B4-BE49-F238E27FC236}">
                  <a16:creationId xmlns:a16="http://schemas.microsoft.com/office/drawing/2014/main" id="{83358F5A-C90C-47A4-8399-4BDAAE8D5C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125" t="2681" r="11041" b="14452"/>
            <a:stretch>
              <a:fillRect/>
            </a:stretch>
          </p:blipFill>
          <p:spPr bwMode="auto">
            <a:xfrm>
              <a:off x="6" y="0"/>
              <a:ext cx="1041" cy="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descr="iswm">
              <a:extLst>
                <a:ext uri="{FF2B5EF4-FFF2-40B4-BE49-F238E27FC236}">
                  <a16:creationId xmlns:a16="http://schemas.microsoft.com/office/drawing/2014/main" id="{310A9815-FE06-4B35-A44C-92604B7DB17F}"/>
                </a:ext>
              </a:extLst>
            </p:cNvPr>
            <p:cNvPicPr>
              <a:picLocks noChangeAspect="1" noChangeArrowheads="1"/>
            </p:cNvPicPr>
            <p:nvPr/>
          </p:nvPicPr>
          <p:blipFill>
            <a:blip r:embed="rId11">
              <a:lum contrast="12000"/>
              <a:extLst>
                <a:ext uri="{28A0092B-C50C-407E-A947-70E740481C1C}">
                  <a14:useLocalDpi xmlns:a14="http://schemas.microsoft.com/office/drawing/2010/main" val="0"/>
                </a:ext>
              </a:extLst>
            </a:blip>
            <a:srcRect/>
            <a:stretch>
              <a:fillRect/>
            </a:stretch>
          </p:blipFill>
          <p:spPr bwMode="auto">
            <a:xfrm>
              <a:off x="0" y="902"/>
              <a:ext cx="1043"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Picture 7" descr="НПП «Метра» соответствует">
            <a:extLst>
              <a:ext uri="{FF2B5EF4-FFF2-40B4-BE49-F238E27FC236}">
                <a16:creationId xmlns:a16="http://schemas.microsoft.com/office/drawing/2014/main" id="{C1418112-6DC2-4760-823E-759BF6D1379D}"/>
              </a:ext>
            </a:extLst>
          </p:cNvPr>
          <p:cNvPicPr/>
          <p:nvPr/>
        </p:nvPicPr>
        <p:blipFill>
          <a:blip r:embed="rId12" cstate="print">
            <a:duotone>
              <a:prstClr val="black"/>
              <a:srgbClr val="0000FF">
                <a:tint val="45000"/>
                <a:satMod val="400000"/>
              </a:srgbClr>
            </a:duotone>
          </a:blip>
          <a:srcRect/>
          <a:stretch>
            <a:fillRect/>
          </a:stretch>
        </p:blipFill>
        <p:spPr bwMode="auto">
          <a:xfrm>
            <a:off x="4870393" y="5294922"/>
            <a:ext cx="1447800" cy="1087120"/>
          </a:xfrm>
          <a:prstGeom prst="rect">
            <a:avLst/>
          </a:prstGeom>
          <a:noFill/>
          <a:ln>
            <a:noFill/>
          </a:ln>
        </p:spPr>
      </p:pic>
      <p:sp>
        <p:nvSpPr>
          <p:cNvPr id="23" name="TextBox 22">
            <a:extLst>
              <a:ext uri="{FF2B5EF4-FFF2-40B4-BE49-F238E27FC236}">
                <a16:creationId xmlns:a16="http://schemas.microsoft.com/office/drawing/2014/main" id="{92A83007-9A73-4DA4-A324-926922477FAB}"/>
              </a:ext>
            </a:extLst>
          </p:cNvPr>
          <p:cNvSpPr txBox="1"/>
          <p:nvPr/>
        </p:nvSpPr>
        <p:spPr>
          <a:xfrm>
            <a:off x="724151" y="3305015"/>
            <a:ext cx="3552825" cy="1477328"/>
          </a:xfrm>
          <a:prstGeom prst="rect">
            <a:avLst/>
          </a:prstGeom>
          <a:noFill/>
        </p:spPr>
        <p:txBody>
          <a:bodyPr wrap="square" rtlCol="0">
            <a:spAutoFit/>
          </a:bodyPr>
          <a:lstStyle/>
          <a:p>
            <a:r>
              <a:rPr lang="ru-RU" i="0" u="none" strike="noStrike" baseline="0" dirty="0">
                <a:solidFill>
                  <a:schemeClr val="bg2">
                    <a:lumMod val="25000"/>
                  </a:schemeClr>
                </a:solidFill>
                <a:latin typeface="Gotham Pro" panose="02000503040000020004" pitchFamily="2" charset="0"/>
                <a:cs typeface="Gotham Pro" panose="02000503040000020004" pitchFamily="2" charset="0"/>
              </a:rPr>
              <a:t>НПП МЕТРА первое предприятие в РФ – член</a:t>
            </a:r>
            <a:r>
              <a:rPr lang="en-US" i="0" u="none" strike="noStrike" baseline="0" dirty="0">
                <a:solidFill>
                  <a:schemeClr val="bg2">
                    <a:lumMod val="25000"/>
                  </a:schemeClr>
                </a:solidFill>
                <a:latin typeface="Gotham Pro" panose="02000503040000020004" pitchFamily="2" charset="0"/>
                <a:cs typeface="Gotham Pro" panose="02000503040000020004" pitchFamily="2" charset="0"/>
              </a:rPr>
              <a:t> </a:t>
            </a:r>
            <a:r>
              <a:rPr lang="ru-RU" i="0" u="none" strike="noStrike" baseline="0" dirty="0">
                <a:solidFill>
                  <a:schemeClr val="bg2">
                    <a:lumMod val="25000"/>
                  </a:schemeClr>
                </a:solidFill>
                <a:latin typeface="Gotham Pro" panose="02000503040000020004" pitchFamily="2" charset="0"/>
                <a:cs typeface="Gotham Pro" panose="02000503040000020004" pitchFamily="2" charset="0"/>
              </a:rPr>
              <a:t>ISWM (Международной ассоциации</a:t>
            </a:r>
            <a:r>
              <a:rPr lang="en-US" i="0" u="none" strike="noStrike" baseline="0" dirty="0">
                <a:solidFill>
                  <a:schemeClr val="bg2">
                    <a:lumMod val="25000"/>
                  </a:schemeClr>
                </a:solidFill>
                <a:latin typeface="Gotham Pro" panose="02000503040000020004" pitchFamily="2" charset="0"/>
                <a:cs typeface="Gotham Pro" panose="02000503040000020004" pitchFamily="2" charset="0"/>
              </a:rPr>
              <a:t> </a:t>
            </a:r>
            <a:r>
              <a:rPr lang="ru-RU" i="0" u="none" strike="noStrike" baseline="0" dirty="0" err="1">
                <a:solidFill>
                  <a:schemeClr val="bg2">
                    <a:lumMod val="25000"/>
                  </a:schemeClr>
                </a:solidFill>
                <a:latin typeface="Gotham Pro" panose="02000503040000020004" pitchFamily="2" charset="0"/>
                <a:cs typeface="Gotham Pro" panose="02000503040000020004" pitchFamily="2" charset="0"/>
              </a:rPr>
              <a:t>весопроизводителей</a:t>
            </a:r>
            <a:r>
              <a:rPr lang="ru-RU" i="0" u="none" strike="noStrike" baseline="0" dirty="0">
                <a:solidFill>
                  <a:schemeClr val="bg2">
                    <a:lumMod val="25000"/>
                  </a:schemeClr>
                </a:solidFill>
                <a:latin typeface="Gotham Pro" panose="02000503040000020004" pitchFamily="2" charset="0"/>
                <a:cs typeface="Gotham Pro" panose="02000503040000020004" pitchFamily="2" charset="0"/>
              </a:rPr>
              <a:t>)</a:t>
            </a:r>
            <a:endParaRPr lang="en-US" i="0" u="none" strike="noStrike" baseline="0" dirty="0">
              <a:solidFill>
                <a:schemeClr val="bg2">
                  <a:lumMod val="25000"/>
                </a:schemeClr>
              </a:solidFill>
              <a:latin typeface="Gotham Pro" panose="02000503040000020004" pitchFamily="2" charset="0"/>
              <a:cs typeface="Gotham Pro" panose="02000503040000020004" pitchFamily="2" charset="0"/>
            </a:endParaRPr>
          </a:p>
        </p:txBody>
      </p:sp>
      <p:sp>
        <p:nvSpPr>
          <p:cNvPr id="24" name="TextBox 23">
            <a:extLst>
              <a:ext uri="{FF2B5EF4-FFF2-40B4-BE49-F238E27FC236}">
                <a16:creationId xmlns:a16="http://schemas.microsoft.com/office/drawing/2014/main" id="{715A20C5-DC3E-4115-868E-F38ECE7F421E}"/>
              </a:ext>
            </a:extLst>
          </p:cNvPr>
          <p:cNvSpPr txBox="1"/>
          <p:nvPr/>
        </p:nvSpPr>
        <p:spPr>
          <a:xfrm>
            <a:off x="717440" y="5181713"/>
            <a:ext cx="4152953" cy="1200329"/>
          </a:xfrm>
          <a:prstGeom prst="rect">
            <a:avLst/>
          </a:prstGeom>
          <a:noFill/>
        </p:spPr>
        <p:txBody>
          <a:bodyPr wrap="square" rtlCol="0">
            <a:spAutoFit/>
          </a:bodyPr>
          <a:lstStyle/>
          <a:p>
            <a:r>
              <a:rPr lang="ru-RU" i="0" u="none" strike="noStrike" baseline="0" dirty="0">
                <a:solidFill>
                  <a:schemeClr val="bg2">
                    <a:lumMod val="25000"/>
                  </a:schemeClr>
                </a:solidFill>
                <a:latin typeface="Gotham Pro" panose="02000503040000020004" pitchFamily="2" charset="0"/>
                <a:cs typeface="Gotham Pro" panose="02000503040000020004" pitchFamily="2" charset="0"/>
              </a:rPr>
              <a:t>1-е предприятие РФ, получившее</a:t>
            </a:r>
            <a:endParaRPr lang="en-US" i="0" u="none" strike="noStrike" baseline="0" dirty="0">
              <a:solidFill>
                <a:schemeClr val="bg2">
                  <a:lumMod val="25000"/>
                </a:schemeClr>
              </a:solidFill>
              <a:latin typeface="Gotham Pro" panose="02000503040000020004" pitchFamily="2" charset="0"/>
              <a:cs typeface="Gotham Pro" panose="02000503040000020004" pitchFamily="2" charset="0"/>
            </a:endParaRPr>
          </a:p>
          <a:p>
            <a:r>
              <a:rPr lang="ru-RU" i="0" u="none" strike="noStrike" baseline="0" dirty="0">
                <a:solidFill>
                  <a:schemeClr val="bg2">
                    <a:lumMod val="25000"/>
                  </a:schemeClr>
                </a:solidFill>
                <a:latin typeface="Gotham Pro" panose="02000503040000020004" pitchFamily="2" charset="0"/>
                <a:cs typeface="Gotham Pro" panose="02000503040000020004" pitchFamily="2" charset="0"/>
              </a:rPr>
              <a:t>международный сертификат</a:t>
            </a:r>
            <a:r>
              <a:rPr lang="en-US" i="0" u="none" strike="noStrike" baseline="0" dirty="0">
                <a:solidFill>
                  <a:schemeClr val="bg2">
                    <a:lumMod val="25000"/>
                  </a:schemeClr>
                </a:solidFill>
                <a:latin typeface="Gotham Pro" panose="02000503040000020004" pitchFamily="2" charset="0"/>
                <a:cs typeface="Gotham Pro" panose="02000503040000020004" pitchFamily="2" charset="0"/>
              </a:rPr>
              <a:t> </a:t>
            </a:r>
          </a:p>
          <a:p>
            <a:r>
              <a:rPr lang="en-US" i="0" u="none" strike="noStrike" baseline="0" dirty="0">
                <a:solidFill>
                  <a:schemeClr val="bg2">
                    <a:lumMod val="25000"/>
                  </a:schemeClr>
                </a:solidFill>
                <a:latin typeface="Gotham Pro" panose="02000503040000020004" pitchFamily="2" charset="0"/>
                <a:cs typeface="Gotham Pro" panose="02000503040000020004" pitchFamily="2" charset="0"/>
              </a:rPr>
              <a:t>OIML(International Organization </a:t>
            </a:r>
          </a:p>
          <a:p>
            <a:r>
              <a:rPr lang="en-US" i="0" u="none" strike="noStrike" baseline="0" dirty="0">
                <a:solidFill>
                  <a:schemeClr val="bg2">
                    <a:lumMod val="25000"/>
                  </a:schemeClr>
                </a:solidFill>
                <a:latin typeface="Gotham Pro" panose="02000503040000020004" pitchFamily="2" charset="0"/>
                <a:cs typeface="Gotham Pro" panose="02000503040000020004" pitchFamily="2" charset="0"/>
              </a:rPr>
              <a:t>of Legal Metrology) </a:t>
            </a:r>
            <a:r>
              <a:rPr lang="ru-RU" i="0" u="none" strike="noStrike" baseline="0" dirty="0">
                <a:solidFill>
                  <a:schemeClr val="bg2">
                    <a:lumMod val="25000"/>
                  </a:schemeClr>
                </a:solidFill>
                <a:latin typeface="Gotham Pro" panose="02000503040000020004" pitchFamily="2" charset="0"/>
                <a:cs typeface="Gotham Pro" panose="02000503040000020004" pitchFamily="2" charset="0"/>
              </a:rPr>
              <a:t>в 1998 г. </a:t>
            </a:r>
          </a:p>
        </p:txBody>
      </p:sp>
    </p:spTree>
    <p:extLst>
      <p:ext uri="{BB962C8B-B14F-4D97-AF65-F5344CB8AC3E}">
        <p14:creationId xmlns:p14="http://schemas.microsoft.com/office/powerpoint/2010/main" val="228573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1000"/>
                                        <p:tgtEl>
                                          <p:spTgt spid="22"/>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20</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18" name="Picture 14">
            <a:extLst>
              <a:ext uri="{FF2B5EF4-FFF2-40B4-BE49-F238E27FC236}">
                <a16:creationId xmlns:a16="http://schemas.microsoft.com/office/drawing/2014/main" id="{51726CAF-B76C-48CD-A5AA-6315F5C9901F}"/>
              </a:ext>
            </a:extLst>
          </p:cNvPr>
          <p:cNvPicPr>
            <a:picLocks noChangeAspect="1"/>
          </p:cNvPicPr>
          <p:nvPr/>
        </p:nvPicPr>
        <p:blipFill>
          <a:blip r:embed="rId3"/>
          <a:stretch>
            <a:fillRect/>
          </a:stretch>
        </p:blipFill>
        <p:spPr>
          <a:xfrm>
            <a:off x="-1164135" y="4170432"/>
            <a:ext cx="6215993" cy="2684891"/>
          </a:xfrm>
          <a:prstGeom prst="rect">
            <a:avLst/>
          </a:prstGeom>
        </p:spPr>
      </p:pic>
      <p:sp>
        <p:nvSpPr>
          <p:cNvPr id="19" name="Rectangle 6">
            <a:extLst>
              <a:ext uri="{FF2B5EF4-FFF2-40B4-BE49-F238E27FC236}">
                <a16:creationId xmlns:a16="http://schemas.microsoft.com/office/drawing/2014/main" id="{5303654D-85A8-41B1-9EB8-1E7F5C343B56}"/>
              </a:ext>
            </a:extLst>
          </p:cNvPr>
          <p:cNvSpPr/>
          <p:nvPr/>
        </p:nvSpPr>
        <p:spPr>
          <a:xfrm>
            <a:off x="5051858" y="0"/>
            <a:ext cx="72373" cy="6858000"/>
          </a:xfrm>
          <a:prstGeom prst="rect">
            <a:avLst/>
          </a:prstGeom>
          <a:solidFill>
            <a:srgbClr val="1B3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highlight>
                <a:srgbClr val="E25037"/>
              </a:highlight>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9" name="TextBox 8">
            <a:extLst>
              <a:ext uri="{FF2B5EF4-FFF2-40B4-BE49-F238E27FC236}">
                <a16:creationId xmlns:a16="http://schemas.microsoft.com/office/drawing/2014/main" id="{D4DA6EED-BC09-4409-8B55-8F58BB79A180}"/>
              </a:ext>
            </a:extLst>
          </p:cNvPr>
          <p:cNvSpPr txBox="1"/>
          <p:nvPr/>
        </p:nvSpPr>
        <p:spPr>
          <a:xfrm>
            <a:off x="737763" y="1761562"/>
            <a:ext cx="4197491" cy="2031325"/>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l">
              <a:lnSpc>
                <a:spcPct val="100000"/>
              </a:lnSpc>
            </a:pPr>
            <a:r>
              <a:rPr lang="ru-RU" b="0" dirty="0">
                <a:solidFill>
                  <a:srgbClr val="1B3F7D"/>
                </a:solidFill>
                <a:latin typeface="Gotham Pro Black" panose="02000903040000020004" pitchFamily="2" charset="0"/>
                <a:cs typeface="Gotham Pro Black" panose="02000903040000020004" pitchFamily="2" charset="0"/>
              </a:rPr>
              <a:t>При применении цифровых датчиков достигается максимальный уровень ЗАЩИТЫ ОТ НЕСАНКЦИОНИРОВАННОГО ИЗМЕНЕНИЯ РЕЗУЛЬТАТОВ ВЗВЕШИВАНИЯ</a:t>
            </a:r>
          </a:p>
        </p:txBody>
      </p:sp>
      <p:pic>
        <p:nvPicPr>
          <p:cNvPr id="10" name="Рисунок 9">
            <a:extLst>
              <a:ext uri="{FF2B5EF4-FFF2-40B4-BE49-F238E27FC236}">
                <a16:creationId xmlns:a16="http://schemas.microsoft.com/office/drawing/2014/main" id="{8589A528-0A0E-4F87-A080-5BE8430181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797642" y="2331246"/>
            <a:ext cx="4465507" cy="2571050"/>
          </a:xfrm>
          <a:prstGeom prst="rect">
            <a:avLst/>
          </a:prstGeom>
        </p:spPr>
      </p:pic>
      <p:pic>
        <p:nvPicPr>
          <p:cNvPr id="11" name="Рисунок 10">
            <a:extLst>
              <a:ext uri="{FF2B5EF4-FFF2-40B4-BE49-F238E27FC236}">
                <a16:creationId xmlns:a16="http://schemas.microsoft.com/office/drawing/2014/main" id="{EB59AFB6-00E7-4E66-BE55-50EB75CBCE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5044980" y="2331247"/>
            <a:ext cx="4465505" cy="2571048"/>
          </a:xfrm>
          <a:prstGeom prst="rect">
            <a:avLst/>
          </a:prstGeom>
        </p:spPr>
      </p:pic>
      <p:sp>
        <p:nvSpPr>
          <p:cNvPr id="16" name="TextBox 15">
            <a:extLst>
              <a:ext uri="{FF2B5EF4-FFF2-40B4-BE49-F238E27FC236}">
                <a16:creationId xmlns:a16="http://schemas.microsoft.com/office/drawing/2014/main" id="{3F7D07C4-CD91-42C4-BCD1-035C1D3DE53D}"/>
              </a:ext>
            </a:extLst>
          </p:cNvPr>
          <p:cNvSpPr txBox="1"/>
          <p:nvPr/>
        </p:nvSpPr>
        <p:spPr>
          <a:xfrm>
            <a:off x="737763" y="3977902"/>
            <a:ext cx="3982229" cy="2139047"/>
          </a:xfrm>
          <a:prstGeom prst="rect">
            <a:avLst/>
          </a:prstGeom>
          <a:noFill/>
        </p:spPr>
        <p:txBody>
          <a:bodyPr wrap="square" rtlCol="0">
            <a:spAutoFit/>
          </a:bodyPr>
          <a:lstStyle/>
          <a:p>
            <a:pPr marL="285750" indent="-285750" eaLnBrk="1" hangingPunct="1">
              <a:spcBef>
                <a:spcPts val="600"/>
              </a:spcBef>
              <a:buClr>
                <a:schemeClr val="bg2">
                  <a:lumMod val="25000"/>
                </a:schemeClr>
              </a:buClr>
              <a:buSzPct val="120000"/>
              <a:buFont typeface="Wingdings" panose="05000000000000000000" pitchFamily="2" charset="2"/>
              <a:buChar char="§"/>
              <a:defRPr/>
            </a:pPr>
            <a:r>
              <a:rPr lang="ru-RU" sz="1600" dirty="0">
                <a:solidFill>
                  <a:schemeClr val="bg2">
                    <a:lumMod val="25000"/>
                  </a:schemeClr>
                </a:solidFill>
                <a:latin typeface="Gotham Pro" panose="02000503040000020004" pitchFamily="2" charset="0"/>
                <a:cs typeface="Gotham Pro" panose="02000503040000020004" pitchFamily="2" charset="0"/>
              </a:rPr>
              <a:t>Аналоговая часть схемы заключена внутри герметично заваренного неразборного корпуса тензодатчика.</a:t>
            </a:r>
          </a:p>
          <a:p>
            <a:pPr marL="285750" indent="-285750" eaLnBrk="1" hangingPunct="1">
              <a:spcBef>
                <a:spcPts val="600"/>
              </a:spcBef>
              <a:buClr>
                <a:schemeClr val="bg2">
                  <a:lumMod val="25000"/>
                </a:schemeClr>
              </a:buClr>
              <a:buSzPct val="120000"/>
              <a:buFont typeface="Wingdings" panose="05000000000000000000" pitchFamily="2" charset="2"/>
              <a:buChar char="§"/>
              <a:defRPr/>
            </a:pPr>
            <a:r>
              <a:rPr lang="ru-RU" sz="1600" dirty="0">
                <a:solidFill>
                  <a:schemeClr val="bg2">
                    <a:lumMod val="25000"/>
                  </a:schemeClr>
                </a:solidFill>
                <a:latin typeface="Gotham Pro" panose="02000503040000020004" pitchFamily="2" charset="0"/>
                <a:cs typeface="Gotham Pro" panose="02000503040000020004" pitchFamily="2" charset="0"/>
              </a:rPr>
              <a:t>Сигнал от тензодатчика передаётся в цифровом виде при помощи закрытого протокола обмена.</a:t>
            </a:r>
          </a:p>
        </p:txBody>
      </p:sp>
    </p:spTree>
    <p:extLst>
      <p:ext uri="{BB962C8B-B14F-4D97-AF65-F5344CB8AC3E}">
        <p14:creationId xmlns:p14="http://schemas.microsoft.com/office/powerpoint/2010/main" val="1020305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21</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18" name="Picture 14">
            <a:extLst>
              <a:ext uri="{FF2B5EF4-FFF2-40B4-BE49-F238E27FC236}">
                <a16:creationId xmlns:a16="http://schemas.microsoft.com/office/drawing/2014/main" id="{51726CAF-B76C-48CD-A5AA-6315F5C9901F}"/>
              </a:ext>
            </a:extLst>
          </p:cNvPr>
          <p:cNvPicPr>
            <a:picLocks noChangeAspect="1"/>
          </p:cNvPicPr>
          <p:nvPr/>
        </p:nvPicPr>
        <p:blipFill>
          <a:blip r:embed="rId3"/>
          <a:stretch>
            <a:fillRect/>
          </a:stretch>
        </p:blipFill>
        <p:spPr>
          <a:xfrm>
            <a:off x="-443347" y="4170432"/>
            <a:ext cx="6215993" cy="2684891"/>
          </a:xfrm>
          <a:prstGeom prst="rect">
            <a:avLst/>
          </a:prstGeom>
        </p:spPr>
      </p:pic>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2" name="TextBox 11">
            <a:extLst>
              <a:ext uri="{FF2B5EF4-FFF2-40B4-BE49-F238E27FC236}">
                <a16:creationId xmlns:a16="http://schemas.microsoft.com/office/drawing/2014/main" id="{08F73E39-FF60-45F8-BD7F-10B821A15E31}"/>
              </a:ext>
            </a:extLst>
          </p:cNvPr>
          <p:cNvSpPr txBox="1"/>
          <p:nvPr/>
        </p:nvSpPr>
        <p:spPr>
          <a:xfrm>
            <a:off x="1166594" y="1760256"/>
            <a:ext cx="4540766" cy="1754326"/>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l">
              <a:lnSpc>
                <a:spcPct val="100000"/>
              </a:lnSpc>
            </a:pPr>
            <a:r>
              <a:rPr lang="ru-RU" dirty="0">
                <a:solidFill>
                  <a:srgbClr val="1B3F7D"/>
                </a:solidFill>
              </a:rPr>
              <a:t>ВОЗМОЖНОСТИ ДИСТАНЦИОННОЙ ДИАГНОСТИКИ ЦИФРОВЫХ МНОГОКАНАЛЬНЫХ ВЕСОВ, ПОДГОТОВКИ </a:t>
            </a:r>
          </a:p>
          <a:p>
            <a:pPr algn="l">
              <a:lnSpc>
                <a:spcPct val="100000"/>
              </a:lnSpc>
            </a:pPr>
            <a:r>
              <a:rPr lang="ru-RU" dirty="0">
                <a:solidFill>
                  <a:srgbClr val="1B3F7D"/>
                </a:solidFill>
              </a:rPr>
              <a:t>К ПОВЕРКЕ, УЧАСТИЯ В ЕЁ ПРОВЕДЕНИИ </a:t>
            </a:r>
          </a:p>
        </p:txBody>
      </p:sp>
      <p:sp>
        <p:nvSpPr>
          <p:cNvPr id="13" name="TextBox 12">
            <a:extLst>
              <a:ext uri="{FF2B5EF4-FFF2-40B4-BE49-F238E27FC236}">
                <a16:creationId xmlns:a16="http://schemas.microsoft.com/office/drawing/2014/main" id="{46D00D0C-404D-4C9B-9A93-92FAF34F2DB2}"/>
              </a:ext>
            </a:extLst>
          </p:cNvPr>
          <p:cNvSpPr txBox="1"/>
          <p:nvPr/>
        </p:nvSpPr>
        <p:spPr>
          <a:xfrm>
            <a:off x="1166594" y="3592209"/>
            <a:ext cx="3868053" cy="2308324"/>
          </a:xfrm>
          <a:prstGeom prst="rect">
            <a:avLst/>
          </a:prstGeom>
          <a:noFill/>
        </p:spPr>
        <p:txBody>
          <a:bodyPr wrap="square">
            <a:spAutoFit/>
          </a:bodyPr>
          <a:lstStyle/>
          <a:p>
            <a:pPr eaLnBrk="1" hangingPunct="1">
              <a:spcBef>
                <a:spcPts val="600"/>
              </a:spcBef>
              <a:buClr>
                <a:srgbClr val="1984CC"/>
              </a:buClr>
              <a:buSzPct val="75000"/>
              <a:defRPr/>
            </a:pPr>
            <a:r>
              <a:rPr lang="ru-RU" sz="1600" dirty="0">
                <a:solidFill>
                  <a:schemeClr val="bg2">
                    <a:lumMod val="25000"/>
                  </a:schemeClr>
                </a:solidFill>
                <a:latin typeface="Gotham Pro" panose="02000503040000020004" pitchFamily="2" charset="0"/>
                <a:cs typeface="Gotham Pro" panose="02000503040000020004" pitchFamily="2" charset="0"/>
              </a:rPr>
              <a:t>Ежегодная</a:t>
            </a:r>
            <a:r>
              <a:rPr lang="ru-RU" dirty="0">
                <a:solidFill>
                  <a:schemeClr val="bg2">
                    <a:lumMod val="25000"/>
                  </a:schemeClr>
                </a:solidFill>
                <a:latin typeface="Gotham Pro" panose="02000503040000020004" pitchFamily="2" charset="0"/>
                <a:cs typeface="Gotham Pro" panose="02000503040000020004" pitchFamily="2" charset="0"/>
              </a:rPr>
              <a:t> поверка автомобильных, а тем более вагонных весов затратное мероприятие. Заказывая автомобиль (вагон) с эталонными грузами надо быть уверенным в том, что поверка пройдёт успешно.</a:t>
            </a:r>
          </a:p>
        </p:txBody>
      </p:sp>
      <p:pic>
        <p:nvPicPr>
          <p:cNvPr id="14" name="Рисунок 13" descr="Изображение выглядит как небо, земля, внешний, транспорт&#10;&#10;Автоматически созданное описание">
            <a:extLst>
              <a:ext uri="{FF2B5EF4-FFF2-40B4-BE49-F238E27FC236}">
                <a16:creationId xmlns:a16="http://schemas.microsoft.com/office/drawing/2014/main" id="{0A7CE881-06AA-45AB-AD1C-4B8C1B43ECB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693"/>
          <a:stretch/>
        </p:blipFill>
        <p:spPr>
          <a:xfrm>
            <a:off x="6223626" y="1704495"/>
            <a:ext cx="5228858" cy="4114771"/>
          </a:xfrm>
          <a:prstGeom prst="rect">
            <a:avLst/>
          </a:prstGeom>
        </p:spPr>
      </p:pic>
      <p:grpSp>
        <p:nvGrpSpPr>
          <p:cNvPr id="2" name="Группа 1">
            <a:extLst>
              <a:ext uri="{FF2B5EF4-FFF2-40B4-BE49-F238E27FC236}">
                <a16:creationId xmlns:a16="http://schemas.microsoft.com/office/drawing/2014/main" id="{85F17676-C6B9-41F6-B800-AF06960F65A2}"/>
              </a:ext>
            </a:extLst>
          </p:cNvPr>
          <p:cNvGrpSpPr/>
          <p:nvPr/>
        </p:nvGrpSpPr>
        <p:grpSpPr>
          <a:xfrm>
            <a:off x="527427" y="3592209"/>
            <a:ext cx="639167" cy="523220"/>
            <a:chOff x="496580" y="2428234"/>
            <a:chExt cx="639167" cy="523220"/>
          </a:xfrm>
        </p:grpSpPr>
        <p:sp>
          <p:nvSpPr>
            <p:cNvPr id="21" name="Блок-схема: узел 20">
              <a:extLst>
                <a:ext uri="{FF2B5EF4-FFF2-40B4-BE49-F238E27FC236}">
                  <a16:creationId xmlns:a16="http://schemas.microsoft.com/office/drawing/2014/main" id="{F23EEFB5-5CB2-4566-A8F7-8C992455AA96}"/>
                </a:ext>
              </a:extLst>
            </p:cNvPr>
            <p:cNvSpPr/>
            <p:nvPr/>
          </p:nvSpPr>
          <p:spPr>
            <a:xfrm>
              <a:off x="587564" y="2460519"/>
              <a:ext cx="457200" cy="457200"/>
            </a:xfrm>
            <a:prstGeom prst="flowChartConnector">
              <a:avLst/>
            </a:prstGeom>
            <a:solidFill>
              <a:srgbClr val="1B3F7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22" name="TextBox 21">
              <a:extLst>
                <a:ext uri="{FF2B5EF4-FFF2-40B4-BE49-F238E27FC236}">
                  <a16:creationId xmlns:a16="http://schemas.microsoft.com/office/drawing/2014/main" id="{8D84EA0D-B4A2-402F-9A2A-F9321A50DFBF}"/>
                </a:ext>
              </a:extLst>
            </p:cNvPr>
            <p:cNvSpPr txBox="1"/>
            <p:nvPr/>
          </p:nvSpPr>
          <p:spPr>
            <a:xfrm>
              <a:off x="496580" y="2428234"/>
              <a:ext cx="639167" cy="523220"/>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nSpc>
                  <a:spcPct val="100000"/>
                </a:lnSpc>
              </a:pPr>
              <a:r>
                <a:rPr lang="ru-RU" sz="2800" dirty="0">
                  <a:highlight>
                    <a:srgbClr val="1B3F7D"/>
                  </a:highlight>
                </a:rPr>
                <a:t>!</a:t>
              </a:r>
            </a:p>
          </p:txBody>
        </p:sp>
      </p:grpSp>
      <p:sp>
        <p:nvSpPr>
          <p:cNvPr id="23" name="Rectangle 6">
            <a:extLst>
              <a:ext uri="{FF2B5EF4-FFF2-40B4-BE49-F238E27FC236}">
                <a16:creationId xmlns:a16="http://schemas.microsoft.com/office/drawing/2014/main" id="{627E5FAE-3931-4E5D-B253-A72044E5F9A5}"/>
              </a:ext>
            </a:extLst>
          </p:cNvPr>
          <p:cNvSpPr/>
          <p:nvPr/>
        </p:nvSpPr>
        <p:spPr>
          <a:xfrm>
            <a:off x="5772646" y="-2677"/>
            <a:ext cx="72373" cy="6858000"/>
          </a:xfrm>
          <a:prstGeom prst="rect">
            <a:avLst/>
          </a:prstGeom>
          <a:solidFill>
            <a:srgbClr val="1B3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highlight>
                <a:srgbClr val="E25037"/>
              </a:highlight>
            </a:endParaRPr>
          </a:p>
        </p:txBody>
      </p:sp>
    </p:spTree>
    <p:extLst>
      <p:ext uri="{BB962C8B-B14F-4D97-AF65-F5344CB8AC3E}">
        <p14:creationId xmlns:p14="http://schemas.microsoft.com/office/powerpoint/2010/main" val="1226620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22</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sp>
        <p:nvSpPr>
          <p:cNvPr id="16" name="TextBox 15">
            <a:extLst>
              <a:ext uri="{FF2B5EF4-FFF2-40B4-BE49-F238E27FC236}">
                <a16:creationId xmlns:a16="http://schemas.microsoft.com/office/drawing/2014/main" id="{34660FE2-7CFE-4D62-A463-B1B615C5D176}"/>
              </a:ext>
            </a:extLst>
          </p:cNvPr>
          <p:cNvSpPr txBox="1"/>
          <p:nvPr/>
        </p:nvSpPr>
        <p:spPr>
          <a:xfrm>
            <a:off x="3572725" y="718555"/>
            <a:ext cx="7195208" cy="338554"/>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dirty="0">
                <a:solidFill>
                  <a:srgbClr val="1A57A3"/>
                </a:solidFill>
              </a:rPr>
              <a:t>ЧТО МОЖЕТ БЫТЬ, ЕСЛИ НЕ ПОДГОТОВИТЬ ВЕСЫ К ПОВЕРКЕ</a:t>
            </a:r>
          </a:p>
        </p:txBody>
      </p:sp>
      <p:sp>
        <p:nvSpPr>
          <p:cNvPr id="17" name="TextBox 16">
            <a:extLst>
              <a:ext uri="{FF2B5EF4-FFF2-40B4-BE49-F238E27FC236}">
                <a16:creationId xmlns:a16="http://schemas.microsoft.com/office/drawing/2014/main" id="{9DCB9576-4653-48B7-86A9-896E16D5AD65}"/>
              </a:ext>
            </a:extLst>
          </p:cNvPr>
          <p:cNvSpPr txBox="1"/>
          <p:nvPr/>
        </p:nvSpPr>
        <p:spPr>
          <a:xfrm>
            <a:off x="2205728" y="1502839"/>
            <a:ext cx="8314358" cy="584775"/>
          </a:xfrm>
          <a:prstGeom prst="rect">
            <a:avLst/>
          </a:prstGeom>
          <a:noFill/>
        </p:spPr>
        <p:txBody>
          <a:bodyPr wrap="square">
            <a:spAutoFit/>
          </a:bodyPr>
          <a:lstStyle/>
          <a:p>
            <a:pPr eaLnBrk="1" hangingPunct="1">
              <a:spcBef>
                <a:spcPts val="600"/>
              </a:spcBef>
              <a:buClr>
                <a:srgbClr val="1984CC"/>
              </a:buClr>
              <a:buSzPct val="75000"/>
              <a:defRPr/>
            </a:pPr>
            <a:r>
              <a:rPr lang="ru-RU" sz="1600" dirty="0" err="1">
                <a:solidFill>
                  <a:schemeClr val="bg2">
                    <a:lumMod val="25000"/>
                  </a:schemeClr>
                </a:solidFill>
                <a:latin typeface="Gotham Pro" panose="02000503040000020004" pitchFamily="2" charset="0"/>
                <a:cs typeface="Gotham Pro" panose="02000503040000020004" pitchFamily="2" charset="0"/>
              </a:rPr>
              <a:t>Поверитель</a:t>
            </a:r>
            <a:r>
              <a:rPr lang="ru-RU" sz="1600" dirty="0">
                <a:solidFill>
                  <a:schemeClr val="bg2">
                    <a:lumMod val="25000"/>
                  </a:schemeClr>
                </a:solidFill>
                <a:latin typeface="Gotham Pro" panose="02000503040000020004" pitchFamily="2" charset="0"/>
                <a:cs typeface="Gotham Pro" panose="02000503040000020004" pitchFamily="2" charset="0"/>
              </a:rPr>
              <a:t> выписывает свидетельство о непригодности к применению. Все оплаченные деньги за аренду гирь и вызов </a:t>
            </a:r>
            <a:r>
              <a:rPr lang="ru-RU" sz="1600" dirty="0" err="1">
                <a:solidFill>
                  <a:schemeClr val="bg2">
                    <a:lumMod val="25000"/>
                  </a:schemeClr>
                </a:solidFill>
                <a:latin typeface="Gotham Pro" panose="02000503040000020004" pitchFamily="2" charset="0"/>
                <a:cs typeface="Gotham Pro" panose="02000503040000020004" pitchFamily="2" charset="0"/>
              </a:rPr>
              <a:t>поверителя</a:t>
            </a:r>
            <a:r>
              <a:rPr lang="ru-RU" sz="1600" dirty="0">
                <a:solidFill>
                  <a:schemeClr val="bg2">
                    <a:lumMod val="25000"/>
                  </a:schemeClr>
                </a:solidFill>
                <a:latin typeface="Gotham Pro" panose="02000503040000020004" pitchFamily="2" charset="0"/>
                <a:cs typeface="Gotham Pro" panose="02000503040000020004" pitchFamily="2" charset="0"/>
              </a:rPr>
              <a:t> пропадают.</a:t>
            </a:r>
          </a:p>
        </p:txBody>
      </p:sp>
      <p:pic>
        <p:nvPicPr>
          <p:cNvPr id="19" name="Рисунок 18" descr="Изображение выглядит как текст&#10;&#10;Автоматически созданное описание">
            <a:extLst>
              <a:ext uri="{FF2B5EF4-FFF2-40B4-BE49-F238E27FC236}">
                <a16:creationId xmlns:a16="http://schemas.microsoft.com/office/drawing/2014/main" id="{18E3B98E-047E-46D2-9784-FD0C7D14F5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9740" y="2176836"/>
            <a:ext cx="8829839" cy="4508947"/>
          </a:xfrm>
          <a:prstGeom prst="rect">
            <a:avLst/>
          </a:prstGeom>
          <a:effectLst>
            <a:outerShdw blurRad="63500" sx="102000" sy="102000" algn="ctr" rotWithShape="0">
              <a:prstClr val="black">
                <a:alpha val="40000"/>
              </a:prstClr>
            </a:outerShdw>
          </a:effectLst>
        </p:spPr>
      </p:pic>
      <p:pic>
        <p:nvPicPr>
          <p:cNvPr id="24" name="Picture 10">
            <a:extLst>
              <a:ext uri="{FF2B5EF4-FFF2-40B4-BE49-F238E27FC236}">
                <a16:creationId xmlns:a16="http://schemas.microsoft.com/office/drawing/2014/main" id="{403E11EE-3473-4678-B11B-6F407CC85139}"/>
              </a:ext>
            </a:extLst>
          </p:cNvPr>
          <p:cNvPicPr>
            <a:picLocks noChangeAspect="1"/>
          </p:cNvPicPr>
          <p:nvPr/>
        </p:nvPicPr>
        <p:blipFill rotWithShape="1">
          <a:blip r:embed="rId6"/>
          <a:srcRect l="15461" t="22041"/>
          <a:stretch/>
        </p:blipFill>
        <p:spPr>
          <a:xfrm>
            <a:off x="2540000" y="925463"/>
            <a:ext cx="8165478" cy="369332"/>
          </a:xfrm>
          <a:prstGeom prst="rect">
            <a:avLst/>
          </a:prstGeom>
        </p:spPr>
      </p:pic>
    </p:spTree>
    <p:extLst>
      <p:ext uri="{BB962C8B-B14F-4D97-AF65-F5344CB8AC3E}">
        <p14:creationId xmlns:p14="http://schemas.microsoft.com/office/powerpoint/2010/main" val="1561393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23</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pic>
        <p:nvPicPr>
          <p:cNvPr id="24" name="Picture 10">
            <a:extLst>
              <a:ext uri="{FF2B5EF4-FFF2-40B4-BE49-F238E27FC236}">
                <a16:creationId xmlns:a16="http://schemas.microsoft.com/office/drawing/2014/main" id="{403E11EE-3473-4678-B11B-6F407CC85139}"/>
              </a:ext>
            </a:extLst>
          </p:cNvPr>
          <p:cNvPicPr>
            <a:picLocks noChangeAspect="1"/>
          </p:cNvPicPr>
          <p:nvPr/>
        </p:nvPicPr>
        <p:blipFill rotWithShape="1">
          <a:blip r:embed="rId5"/>
          <a:srcRect l="15461" t="22041"/>
          <a:stretch/>
        </p:blipFill>
        <p:spPr>
          <a:xfrm>
            <a:off x="2540000" y="925463"/>
            <a:ext cx="8165478" cy="369332"/>
          </a:xfrm>
          <a:prstGeom prst="rect">
            <a:avLst/>
          </a:prstGeom>
        </p:spPr>
      </p:pic>
      <p:sp>
        <p:nvSpPr>
          <p:cNvPr id="8" name="TextBox 7">
            <a:extLst>
              <a:ext uri="{FF2B5EF4-FFF2-40B4-BE49-F238E27FC236}">
                <a16:creationId xmlns:a16="http://schemas.microsoft.com/office/drawing/2014/main" id="{186516CF-B9FF-4326-AD80-1C445D2F7C1D}"/>
              </a:ext>
            </a:extLst>
          </p:cNvPr>
          <p:cNvSpPr txBox="1"/>
          <p:nvPr/>
        </p:nvSpPr>
        <p:spPr>
          <a:xfrm>
            <a:off x="3252265" y="711212"/>
            <a:ext cx="7515668" cy="338554"/>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dirty="0">
                <a:solidFill>
                  <a:srgbClr val="1A57A3"/>
                </a:solidFill>
              </a:rPr>
              <a:t>ДИСТАНЦИОННОЕ ПОДКЛЮЧЕНИЕ К ВЕСАМ ЧЕРЕЗ ИНТЕРНЕТ</a:t>
            </a:r>
          </a:p>
        </p:txBody>
      </p:sp>
      <p:sp>
        <p:nvSpPr>
          <p:cNvPr id="9" name="TextBox 8">
            <a:extLst>
              <a:ext uri="{FF2B5EF4-FFF2-40B4-BE49-F238E27FC236}">
                <a16:creationId xmlns:a16="http://schemas.microsoft.com/office/drawing/2014/main" id="{F2603ABD-3C4A-4D40-BA02-100D7F61F3E0}"/>
              </a:ext>
            </a:extLst>
          </p:cNvPr>
          <p:cNvSpPr txBox="1"/>
          <p:nvPr/>
        </p:nvSpPr>
        <p:spPr>
          <a:xfrm>
            <a:off x="736848" y="2382025"/>
            <a:ext cx="2982630" cy="3139321"/>
          </a:xfrm>
          <a:prstGeom prst="rect">
            <a:avLst/>
          </a:prstGeom>
          <a:noFill/>
        </p:spPr>
        <p:txBody>
          <a:bodyPr wrap="square">
            <a:spAutoFit/>
          </a:bodyPr>
          <a:lstStyle/>
          <a:p>
            <a:pPr eaLnBrk="1" hangingPunct="1">
              <a:spcBef>
                <a:spcPts val="600"/>
              </a:spcBef>
              <a:buClr>
                <a:srgbClr val="1984CC"/>
              </a:buClr>
              <a:buSzPct val="75000"/>
              <a:defRPr/>
            </a:pPr>
            <a:r>
              <a:rPr lang="ru-RU" dirty="0">
                <a:solidFill>
                  <a:schemeClr val="bg2">
                    <a:lumMod val="25000"/>
                  </a:schemeClr>
                </a:solidFill>
                <a:latin typeface="Gotham Pro" panose="02000503040000020004" pitchFamily="2" charset="0"/>
                <a:cs typeface="Gotham Pro" panose="02000503040000020004" pitchFamily="2" charset="0"/>
              </a:rPr>
              <a:t>Компьютер на котором установлена программа весов, должен быть подключен к сети Интернет. На нём должна быть установлена программа удалённого доступа, например </a:t>
            </a:r>
            <a:r>
              <a:rPr lang="en-US" dirty="0" err="1">
                <a:solidFill>
                  <a:schemeClr val="bg2">
                    <a:lumMod val="25000"/>
                  </a:schemeClr>
                </a:solidFill>
                <a:latin typeface="Gotham Pro" panose="02000503040000020004" pitchFamily="2" charset="0"/>
                <a:cs typeface="Gotham Pro" panose="02000503040000020004" pitchFamily="2" charset="0"/>
              </a:rPr>
              <a:t>AnyDesk</a:t>
            </a:r>
            <a:r>
              <a:rPr lang="ru-RU" dirty="0">
                <a:solidFill>
                  <a:schemeClr val="bg2">
                    <a:lumMod val="25000"/>
                  </a:schemeClr>
                </a:solidFill>
                <a:latin typeface="Gotham Pro" panose="02000503040000020004" pitchFamily="2" charset="0"/>
                <a:cs typeface="Gotham Pro" panose="02000503040000020004" pitchFamily="2" charset="0"/>
              </a:rPr>
              <a:t>.</a:t>
            </a:r>
            <a:endParaRPr lang="ru-RU" sz="1800" dirty="0">
              <a:solidFill>
                <a:schemeClr val="bg2">
                  <a:lumMod val="25000"/>
                </a:schemeClr>
              </a:solidFill>
              <a:latin typeface="Gotham Pro" panose="02000503040000020004" pitchFamily="2" charset="0"/>
              <a:cs typeface="Gotham Pro" panose="02000503040000020004" pitchFamily="2" charset="0"/>
            </a:endParaRPr>
          </a:p>
        </p:txBody>
      </p:sp>
      <p:pic>
        <p:nvPicPr>
          <p:cNvPr id="10" name="Рисунок 9">
            <a:extLst>
              <a:ext uri="{FF2B5EF4-FFF2-40B4-BE49-F238E27FC236}">
                <a16:creationId xmlns:a16="http://schemas.microsoft.com/office/drawing/2014/main" id="{9D756039-FB07-4111-8D2B-5AAB552D46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9484" y="1379493"/>
            <a:ext cx="7448875" cy="4771372"/>
          </a:xfrm>
          <a:prstGeom prst="rect">
            <a:avLst/>
          </a:prstGeom>
        </p:spPr>
      </p:pic>
    </p:spTree>
    <p:extLst>
      <p:ext uri="{BB962C8B-B14F-4D97-AF65-F5344CB8AC3E}">
        <p14:creationId xmlns:p14="http://schemas.microsoft.com/office/powerpoint/2010/main" val="1740970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24</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pic>
        <p:nvPicPr>
          <p:cNvPr id="11" name="Picture 14">
            <a:extLst>
              <a:ext uri="{FF2B5EF4-FFF2-40B4-BE49-F238E27FC236}">
                <a16:creationId xmlns:a16="http://schemas.microsoft.com/office/drawing/2014/main" id="{8EA03EA6-C054-40E8-A903-BD685176589A}"/>
              </a:ext>
            </a:extLst>
          </p:cNvPr>
          <p:cNvPicPr>
            <a:picLocks noChangeAspect="1"/>
          </p:cNvPicPr>
          <p:nvPr/>
        </p:nvPicPr>
        <p:blipFill>
          <a:blip r:embed="rId5"/>
          <a:stretch>
            <a:fillRect/>
          </a:stretch>
        </p:blipFill>
        <p:spPr>
          <a:xfrm>
            <a:off x="-839545" y="4173108"/>
            <a:ext cx="6215993" cy="2684891"/>
          </a:xfrm>
          <a:prstGeom prst="rect">
            <a:avLst/>
          </a:prstGeom>
        </p:spPr>
      </p:pic>
      <p:sp>
        <p:nvSpPr>
          <p:cNvPr id="12" name="Rectangle 6">
            <a:extLst>
              <a:ext uri="{FF2B5EF4-FFF2-40B4-BE49-F238E27FC236}">
                <a16:creationId xmlns:a16="http://schemas.microsoft.com/office/drawing/2014/main" id="{C94641AC-15A4-4981-8B4B-CBC59BB7838A}"/>
              </a:ext>
            </a:extLst>
          </p:cNvPr>
          <p:cNvSpPr/>
          <p:nvPr/>
        </p:nvSpPr>
        <p:spPr>
          <a:xfrm>
            <a:off x="5376449" y="0"/>
            <a:ext cx="72373" cy="6858000"/>
          </a:xfrm>
          <a:prstGeom prst="rect">
            <a:avLst/>
          </a:prstGeom>
          <a:solidFill>
            <a:srgbClr val="1B3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highlight>
                <a:srgbClr val="E25037"/>
              </a:highlight>
            </a:endParaRPr>
          </a:p>
        </p:txBody>
      </p:sp>
      <p:sp>
        <p:nvSpPr>
          <p:cNvPr id="14" name="TextBox 13">
            <a:extLst>
              <a:ext uri="{FF2B5EF4-FFF2-40B4-BE49-F238E27FC236}">
                <a16:creationId xmlns:a16="http://schemas.microsoft.com/office/drawing/2014/main" id="{9AE64E69-2063-462D-9338-996CE2BBCA3A}"/>
              </a:ext>
            </a:extLst>
          </p:cNvPr>
          <p:cNvSpPr txBox="1"/>
          <p:nvPr/>
        </p:nvSpPr>
        <p:spPr>
          <a:xfrm>
            <a:off x="800071" y="2255342"/>
            <a:ext cx="4540766" cy="523220"/>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l">
              <a:lnSpc>
                <a:spcPct val="100000"/>
              </a:lnSpc>
            </a:pPr>
            <a:r>
              <a:rPr lang="ru-RU" sz="2800" dirty="0">
                <a:solidFill>
                  <a:srgbClr val="1B3F7D"/>
                </a:solidFill>
                <a:latin typeface="Gotham Pro Black" panose="02000903040000020004" pitchFamily="2" charset="0"/>
                <a:cs typeface="Gotham Pro Black" panose="02000903040000020004" pitchFamily="2" charset="0"/>
              </a:rPr>
              <a:t>СБОР ДАННЫХ</a:t>
            </a:r>
          </a:p>
        </p:txBody>
      </p:sp>
      <p:pic>
        <p:nvPicPr>
          <p:cNvPr id="16" name="Рисунок 15" descr="Изображение выглядит как текст, коллекция картинок, снимок экрана&#10;&#10;Автоматически созданное описание">
            <a:extLst>
              <a:ext uri="{FF2B5EF4-FFF2-40B4-BE49-F238E27FC236}">
                <a16:creationId xmlns:a16="http://schemas.microsoft.com/office/drawing/2014/main" id="{96454A6C-AE52-4F13-A259-182257234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739245"/>
            <a:ext cx="5455506" cy="3512205"/>
          </a:xfrm>
          <a:prstGeom prst="rect">
            <a:avLst/>
          </a:prstGeom>
        </p:spPr>
      </p:pic>
    </p:spTree>
    <p:extLst>
      <p:ext uri="{BB962C8B-B14F-4D97-AF65-F5344CB8AC3E}">
        <p14:creationId xmlns:p14="http://schemas.microsoft.com/office/powerpoint/2010/main" val="1661642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25</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pic>
        <p:nvPicPr>
          <p:cNvPr id="8" name="Рисунок 7" descr="Изображение выглядит как текст, стол&#10;&#10;Автоматически созданное описание">
            <a:extLst>
              <a:ext uri="{FF2B5EF4-FFF2-40B4-BE49-F238E27FC236}">
                <a16:creationId xmlns:a16="http://schemas.microsoft.com/office/drawing/2014/main" id="{17648F7E-5466-43C0-A585-48C4EE3EA9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8743" y="1540994"/>
            <a:ext cx="9818000" cy="5317005"/>
          </a:xfrm>
          <a:prstGeom prst="rect">
            <a:avLst/>
          </a:prstGeom>
        </p:spPr>
      </p:pic>
      <p:pic>
        <p:nvPicPr>
          <p:cNvPr id="9" name="Picture 10">
            <a:extLst>
              <a:ext uri="{FF2B5EF4-FFF2-40B4-BE49-F238E27FC236}">
                <a16:creationId xmlns:a16="http://schemas.microsoft.com/office/drawing/2014/main" id="{522AAEE6-94BC-4389-8C85-A20251B8D5A8}"/>
              </a:ext>
            </a:extLst>
          </p:cNvPr>
          <p:cNvPicPr>
            <a:picLocks noChangeAspect="1"/>
          </p:cNvPicPr>
          <p:nvPr/>
        </p:nvPicPr>
        <p:blipFill rotWithShape="1">
          <a:blip r:embed="rId6"/>
          <a:srcRect l="15461" t="22041"/>
          <a:stretch/>
        </p:blipFill>
        <p:spPr>
          <a:xfrm>
            <a:off x="2540000" y="925463"/>
            <a:ext cx="8165478" cy="369332"/>
          </a:xfrm>
          <a:prstGeom prst="rect">
            <a:avLst/>
          </a:prstGeom>
        </p:spPr>
      </p:pic>
      <p:sp>
        <p:nvSpPr>
          <p:cNvPr id="10" name="TextBox 9">
            <a:extLst>
              <a:ext uri="{FF2B5EF4-FFF2-40B4-BE49-F238E27FC236}">
                <a16:creationId xmlns:a16="http://schemas.microsoft.com/office/drawing/2014/main" id="{311B9027-0050-4766-8D0D-3E58C921DDD1}"/>
              </a:ext>
            </a:extLst>
          </p:cNvPr>
          <p:cNvSpPr txBox="1"/>
          <p:nvPr/>
        </p:nvSpPr>
        <p:spPr>
          <a:xfrm>
            <a:off x="3252265" y="711212"/>
            <a:ext cx="7515668" cy="338554"/>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dirty="0">
                <a:solidFill>
                  <a:srgbClr val="1A57A3"/>
                </a:solidFill>
              </a:rPr>
              <a:t>СБОР ДАННЫХ</a:t>
            </a:r>
          </a:p>
        </p:txBody>
      </p:sp>
    </p:spTree>
    <p:extLst>
      <p:ext uri="{BB962C8B-B14F-4D97-AF65-F5344CB8AC3E}">
        <p14:creationId xmlns:p14="http://schemas.microsoft.com/office/powerpoint/2010/main" val="2131674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26</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pic>
        <p:nvPicPr>
          <p:cNvPr id="9" name="Picture 10">
            <a:extLst>
              <a:ext uri="{FF2B5EF4-FFF2-40B4-BE49-F238E27FC236}">
                <a16:creationId xmlns:a16="http://schemas.microsoft.com/office/drawing/2014/main" id="{522AAEE6-94BC-4389-8C85-A20251B8D5A8}"/>
              </a:ext>
            </a:extLst>
          </p:cNvPr>
          <p:cNvPicPr>
            <a:picLocks noChangeAspect="1"/>
          </p:cNvPicPr>
          <p:nvPr/>
        </p:nvPicPr>
        <p:blipFill rotWithShape="1">
          <a:blip r:embed="rId5"/>
          <a:srcRect l="15461" t="22041"/>
          <a:stretch/>
        </p:blipFill>
        <p:spPr>
          <a:xfrm>
            <a:off x="2540000" y="925463"/>
            <a:ext cx="8165478" cy="369332"/>
          </a:xfrm>
          <a:prstGeom prst="rect">
            <a:avLst/>
          </a:prstGeom>
        </p:spPr>
      </p:pic>
      <p:pic>
        <p:nvPicPr>
          <p:cNvPr id="7" name="Рисунок 6">
            <a:extLst>
              <a:ext uri="{FF2B5EF4-FFF2-40B4-BE49-F238E27FC236}">
                <a16:creationId xmlns:a16="http://schemas.microsoft.com/office/drawing/2014/main" id="{6E53A94A-B1E4-438F-A74A-FB3F79084E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1365" y="1495940"/>
            <a:ext cx="6969535" cy="5117726"/>
          </a:xfrm>
          <a:prstGeom prst="rect">
            <a:avLst/>
          </a:prstGeom>
        </p:spPr>
      </p:pic>
      <p:sp>
        <p:nvSpPr>
          <p:cNvPr id="11" name="Заголовок 3">
            <a:extLst>
              <a:ext uri="{FF2B5EF4-FFF2-40B4-BE49-F238E27FC236}">
                <a16:creationId xmlns:a16="http://schemas.microsoft.com/office/drawing/2014/main" id="{A3462F50-E300-4321-9BA3-F5165D0E17A5}"/>
              </a:ext>
            </a:extLst>
          </p:cNvPr>
          <p:cNvSpPr txBox="1">
            <a:spLocks/>
          </p:cNvSpPr>
          <p:nvPr/>
        </p:nvSpPr>
        <p:spPr>
          <a:xfrm>
            <a:off x="3752491" y="487020"/>
            <a:ext cx="7015442" cy="570477"/>
          </a:xfrm>
          <a:prstGeom prst="rect">
            <a:avLst/>
          </a:prstGeom>
          <a:ln>
            <a:no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77800" algn="r"/>
            <a:r>
              <a:rPr lang="ru-RU" sz="1600" dirty="0">
                <a:ln w="12700">
                  <a:noFill/>
                </a:ln>
                <a:solidFill>
                  <a:srgbClr val="1B3F7D"/>
                </a:solidFill>
                <a:latin typeface="Gotham Pro" panose="02000503040000020004" pitchFamily="2" charset="0"/>
                <a:cs typeface="Gotham Pro" panose="02000503040000020004" pitchFamily="2" charset="0"/>
              </a:rPr>
              <a:t>ПОДБОР КОЭФФИЦИЕНТОВ</a:t>
            </a:r>
          </a:p>
        </p:txBody>
      </p:sp>
    </p:spTree>
    <p:extLst>
      <p:ext uri="{BB962C8B-B14F-4D97-AF65-F5344CB8AC3E}">
        <p14:creationId xmlns:p14="http://schemas.microsoft.com/office/powerpoint/2010/main" val="748654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27</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pic>
        <p:nvPicPr>
          <p:cNvPr id="9" name="Picture 10">
            <a:extLst>
              <a:ext uri="{FF2B5EF4-FFF2-40B4-BE49-F238E27FC236}">
                <a16:creationId xmlns:a16="http://schemas.microsoft.com/office/drawing/2014/main" id="{522AAEE6-94BC-4389-8C85-A20251B8D5A8}"/>
              </a:ext>
            </a:extLst>
          </p:cNvPr>
          <p:cNvPicPr>
            <a:picLocks noChangeAspect="1"/>
          </p:cNvPicPr>
          <p:nvPr/>
        </p:nvPicPr>
        <p:blipFill rotWithShape="1">
          <a:blip r:embed="rId5"/>
          <a:srcRect l="15461" t="22041"/>
          <a:stretch/>
        </p:blipFill>
        <p:spPr>
          <a:xfrm>
            <a:off x="2540000" y="925463"/>
            <a:ext cx="8165478" cy="369332"/>
          </a:xfrm>
          <a:prstGeom prst="rect">
            <a:avLst/>
          </a:prstGeom>
        </p:spPr>
      </p:pic>
      <p:sp>
        <p:nvSpPr>
          <p:cNvPr id="8" name="TextBox 7">
            <a:extLst>
              <a:ext uri="{FF2B5EF4-FFF2-40B4-BE49-F238E27FC236}">
                <a16:creationId xmlns:a16="http://schemas.microsoft.com/office/drawing/2014/main" id="{33DEE280-F9CC-4C73-8922-FA8D8898DD48}"/>
              </a:ext>
            </a:extLst>
          </p:cNvPr>
          <p:cNvSpPr txBox="1"/>
          <p:nvPr/>
        </p:nvSpPr>
        <p:spPr>
          <a:xfrm>
            <a:off x="3428642" y="717913"/>
            <a:ext cx="7387604" cy="338554"/>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dirty="0">
                <a:solidFill>
                  <a:srgbClr val="1B3F7D"/>
                </a:solidFill>
              </a:rPr>
              <a:t>АВТОМАТИЗИРОВАННАЯ ВЕСОВАЯ. РАБОТА БЕЗ ОПЕРАТОРА</a:t>
            </a:r>
          </a:p>
        </p:txBody>
      </p:sp>
      <p:pic>
        <p:nvPicPr>
          <p:cNvPr id="10" name="Рисунок 9" descr="Изображение выглядит как небо, земля, внешний, цемент&#10;&#10;Автоматически созданное описание">
            <a:extLst>
              <a:ext uri="{FF2B5EF4-FFF2-40B4-BE49-F238E27FC236}">
                <a16:creationId xmlns:a16="http://schemas.microsoft.com/office/drawing/2014/main" id="{28F533CC-517A-4FF4-95D4-427316FE13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641" y="1727201"/>
            <a:ext cx="6395511" cy="4796633"/>
          </a:xfrm>
          <a:prstGeom prst="rect">
            <a:avLst/>
          </a:prstGeom>
        </p:spPr>
      </p:pic>
      <p:pic>
        <p:nvPicPr>
          <p:cNvPr id="12" name="Рисунок 11">
            <a:extLst>
              <a:ext uri="{FF2B5EF4-FFF2-40B4-BE49-F238E27FC236}">
                <a16:creationId xmlns:a16="http://schemas.microsoft.com/office/drawing/2014/main" id="{85BEA6A9-D532-49D7-88BD-00E2DEF822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5315" y="1727200"/>
            <a:ext cx="3597476" cy="4796634"/>
          </a:xfrm>
          <a:prstGeom prst="rect">
            <a:avLst/>
          </a:prstGeom>
        </p:spPr>
      </p:pic>
    </p:spTree>
    <p:extLst>
      <p:ext uri="{BB962C8B-B14F-4D97-AF65-F5344CB8AC3E}">
        <p14:creationId xmlns:p14="http://schemas.microsoft.com/office/powerpoint/2010/main" val="2060223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28</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pic>
        <p:nvPicPr>
          <p:cNvPr id="9" name="Picture 10">
            <a:extLst>
              <a:ext uri="{FF2B5EF4-FFF2-40B4-BE49-F238E27FC236}">
                <a16:creationId xmlns:a16="http://schemas.microsoft.com/office/drawing/2014/main" id="{522AAEE6-94BC-4389-8C85-A20251B8D5A8}"/>
              </a:ext>
            </a:extLst>
          </p:cNvPr>
          <p:cNvPicPr>
            <a:picLocks noChangeAspect="1"/>
          </p:cNvPicPr>
          <p:nvPr/>
        </p:nvPicPr>
        <p:blipFill rotWithShape="1">
          <a:blip r:embed="rId5"/>
          <a:srcRect l="15461" t="22041"/>
          <a:stretch/>
        </p:blipFill>
        <p:spPr>
          <a:xfrm>
            <a:off x="2540000" y="925463"/>
            <a:ext cx="8165478" cy="369332"/>
          </a:xfrm>
          <a:prstGeom prst="rect">
            <a:avLst/>
          </a:prstGeom>
        </p:spPr>
      </p:pic>
      <p:sp>
        <p:nvSpPr>
          <p:cNvPr id="11" name="TextBox 10">
            <a:extLst>
              <a:ext uri="{FF2B5EF4-FFF2-40B4-BE49-F238E27FC236}">
                <a16:creationId xmlns:a16="http://schemas.microsoft.com/office/drawing/2014/main" id="{FA1B96A0-0C0E-4B80-B7B1-0FDAE544A2BC}"/>
              </a:ext>
            </a:extLst>
          </p:cNvPr>
          <p:cNvSpPr txBox="1"/>
          <p:nvPr/>
        </p:nvSpPr>
        <p:spPr>
          <a:xfrm>
            <a:off x="3566135" y="462244"/>
            <a:ext cx="7201798" cy="584775"/>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dirty="0">
                <a:solidFill>
                  <a:srgbClr val="1B3F7D"/>
                </a:solidFill>
              </a:rPr>
              <a:t>АВТОМАТИЗИРОВАННАЯ ВЕСОВАЯ. СИСТЕМА ПОЗИЦИОНИРОВАНИЯ АВТОМОБИЛЯ НА ВЕСАХ</a:t>
            </a:r>
          </a:p>
        </p:txBody>
      </p:sp>
      <p:pic>
        <p:nvPicPr>
          <p:cNvPr id="13" name="Рисунок 12" descr="Изображение выглядит как внешний, небо, земля, дорога&#10;&#10;Автоматически созданное описание">
            <a:extLst>
              <a:ext uri="{FF2B5EF4-FFF2-40B4-BE49-F238E27FC236}">
                <a16:creationId xmlns:a16="http://schemas.microsoft.com/office/drawing/2014/main" id="{FEE1375B-CD74-4CDB-86C3-460BFD5F71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958" y="1889426"/>
            <a:ext cx="3295650" cy="4394200"/>
          </a:xfrm>
          <a:prstGeom prst="rect">
            <a:avLst/>
          </a:prstGeom>
        </p:spPr>
      </p:pic>
      <p:pic>
        <p:nvPicPr>
          <p:cNvPr id="14" name="Рисунок 13" descr="Изображение выглядит как земля, внешний&#10;&#10;Автоматически созданное описание">
            <a:extLst>
              <a:ext uri="{FF2B5EF4-FFF2-40B4-BE49-F238E27FC236}">
                <a16:creationId xmlns:a16="http://schemas.microsoft.com/office/drawing/2014/main" id="{142730DD-0CDA-4606-A984-9F5061F013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8412" y="1889426"/>
            <a:ext cx="3295649" cy="4394199"/>
          </a:xfrm>
          <a:prstGeom prst="rect">
            <a:avLst/>
          </a:prstGeom>
        </p:spPr>
      </p:pic>
      <p:pic>
        <p:nvPicPr>
          <p:cNvPr id="16" name="Рисунок 15">
            <a:extLst>
              <a:ext uri="{FF2B5EF4-FFF2-40B4-BE49-F238E27FC236}">
                <a16:creationId xmlns:a16="http://schemas.microsoft.com/office/drawing/2014/main" id="{1BE73ECD-206B-40C7-88ED-6D33FC7EBE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3460" y="2931957"/>
            <a:ext cx="5154086" cy="2171739"/>
          </a:xfrm>
          <a:prstGeom prst="rect">
            <a:avLst/>
          </a:prstGeom>
          <a:ln w="57150">
            <a:solidFill>
              <a:schemeClr val="bg1"/>
            </a:solidFill>
          </a:ln>
          <a:effectLst>
            <a:outerShdw blurRad="139700" dist="88900" dir="2640000" algn="ctr" rotWithShape="0">
              <a:srgbClr val="000000">
                <a:alpha val="11000"/>
              </a:srgbClr>
            </a:outerShdw>
          </a:effectLst>
        </p:spPr>
      </p:pic>
    </p:spTree>
    <p:extLst>
      <p:ext uri="{BB962C8B-B14F-4D97-AF65-F5344CB8AC3E}">
        <p14:creationId xmlns:p14="http://schemas.microsoft.com/office/powerpoint/2010/main" val="1784850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29</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pic>
        <p:nvPicPr>
          <p:cNvPr id="9" name="Picture 10">
            <a:extLst>
              <a:ext uri="{FF2B5EF4-FFF2-40B4-BE49-F238E27FC236}">
                <a16:creationId xmlns:a16="http://schemas.microsoft.com/office/drawing/2014/main" id="{522AAEE6-94BC-4389-8C85-A20251B8D5A8}"/>
              </a:ext>
            </a:extLst>
          </p:cNvPr>
          <p:cNvPicPr>
            <a:picLocks noChangeAspect="1"/>
          </p:cNvPicPr>
          <p:nvPr/>
        </p:nvPicPr>
        <p:blipFill rotWithShape="1">
          <a:blip r:embed="rId5"/>
          <a:srcRect l="15461" t="22041"/>
          <a:stretch/>
        </p:blipFill>
        <p:spPr>
          <a:xfrm>
            <a:off x="2540000" y="925463"/>
            <a:ext cx="8165478" cy="369332"/>
          </a:xfrm>
          <a:prstGeom prst="rect">
            <a:avLst/>
          </a:prstGeom>
        </p:spPr>
      </p:pic>
      <p:sp>
        <p:nvSpPr>
          <p:cNvPr id="10" name="TextBox 9">
            <a:extLst>
              <a:ext uri="{FF2B5EF4-FFF2-40B4-BE49-F238E27FC236}">
                <a16:creationId xmlns:a16="http://schemas.microsoft.com/office/drawing/2014/main" id="{DB10D641-DC49-4F4D-AE53-300D551A1CE5}"/>
              </a:ext>
            </a:extLst>
          </p:cNvPr>
          <p:cNvSpPr txBox="1"/>
          <p:nvPr/>
        </p:nvSpPr>
        <p:spPr>
          <a:xfrm>
            <a:off x="4167326" y="729731"/>
            <a:ext cx="6649600" cy="338554"/>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cap="all" dirty="0">
                <a:solidFill>
                  <a:srgbClr val="1B3F7D"/>
                </a:solidFill>
              </a:rPr>
              <a:t>Комплексы измерения веса и объёма грузов</a:t>
            </a:r>
          </a:p>
        </p:txBody>
      </p:sp>
      <p:pic>
        <p:nvPicPr>
          <p:cNvPr id="12" name="Рисунок 11" descr="Изображение выглядит как небо, внешний, земля, день&#10;&#10;Автоматически созданное описание">
            <a:extLst>
              <a:ext uri="{FF2B5EF4-FFF2-40B4-BE49-F238E27FC236}">
                <a16:creationId xmlns:a16="http://schemas.microsoft.com/office/drawing/2014/main" id="{FDA81FBB-8C81-4C3F-9998-6F6B168C2F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780" y="1595747"/>
            <a:ext cx="5740196" cy="4686690"/>
          </a:xfrm>
          <a:prstGeom prst="rect">
            <a:avLst/>
          </a:prstGeom>
        </p:spPr>
      </p:pic>
      <p:pic>
        <p:nvPicPr>
          <p:cNvPr id="17" name="Рисунок 16">
            <a:extLst>
              <a:ext uri="{FF2B5EF4-FFF2-40B4-BE49-F238E27FC236}">
                <a16:creationId xmlns:a16="http://schemas.microsoft.com/office/drawing/2014/main" id="{9FF39419-D2A7-4348-BAC9-A100E3E3B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8282" y="1595747"/>
            <a:ext cx="4704202" cy="4686690"/>
          </a:xfrm>
          <a:prstGeom prst="rect">
            <a:avLst/>
          </a:prstGeom>
        </p:spPr>
      </p:pic>
    </p:spTree>
    <p:extLst>
      <p:ext uri="{BB962C8B-B14F-4D97-AF65-F5344CB8AC3E}">
        <p14:creationId xmlns:p14="http://schemas.microsoft.com/office/powerpoint/2010/main" val="1878382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4ED0BC8-3570-4A7B-A72A-1638737A0C24}"/>
              </a:ext>
            </a:extLst>
          </p:cNvPr>
          <p:cNvSpPr txBox="1"/>
          <p:nvPr/>
        </p:nvSpPr>
        <p:spPr>
          <a:xfrm>
            <a:off x="3522588" y="709923"/>
            <a:ext cx="7245346" cy="338554"/>
          </a:xfrm>
          <a:prstGeom prst="rect">
            <a:avLst/>
          </a:prstGeom>
          <a:noFill/>
        </p:spPr>
        <p:txBody>
          <a:bodyPr wrap="square" rtlCol="0">
            <a:spAutoFit/>
          </a:bodyPr>
          <a:lstStyle/>
          <a:p>
            <a:pPr algn="r"/>
            <a:r>
              <a:rPr lang="ru-RU" sz="1600" dirty="0">
                <a:solidFill>
                  <a:srgbClr val="1B3F7D"/>
                </a:solidFill>
                <a:latin typeface="Gotham Pro" panose="02000503040000020004" pitchFamily="2" charset="0"/>
                <a:cs typeface="Gotham Pro" panose="02000503040000020004" pitchFamily="2" charset="0"/>
              </a:rPr>
              <a:t>ГАРАНТИИ КАЧЕСТВА</a:t>
            </a:r>
            <a:endParaRPr lang="en-RU" sz="1600" dirty="0">
              <a:solidFill>
                <a:srgbClr val="1B3F7D"/>
              </a:solidFill>
              <a:latin typeface="Gotham Pro" panose="02000503040000020004" pitchFamily="2" charset="0"/>
              <a:cs typeface="Gotham Pro" panose="02000503040000020004" pitchFamily="2" charset="0"/>
            </a:endParaRPr>
          </a:p>
        </p:txBody>
      </p:sp>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3</a:t>
            </a:fld>
            <a:endParaRPr lang="en-RU" sz="1800" dirty="0">
              <a:solidFill>
                <a:srgbClr val="1B3F7D"/>
              </a:solidFill>
              <a:latin typeface="Gotham Pro" panose="02000503040000090004" pitchFamily="2" charset="0"/>
              <a:cs typeface="Gotham Pro" panose="02000503040000090004" pitchFamily="2" charset="0"/>
            </a:endParaRPr>
          </a:p>
        </p:txBody>
      </p:sp>
      <p:sp>
        <p:nvSpPr>
          <p:cNvPr id="25" name="Объект 2">
            <a:extLst>
              <a:ext uri="{FF2B5EF4-FFF2-40B4-BE49-F238E27FC236}">
                <a16:creationId xmlns:a16="http://schemas.microsoft.com/office/drawing/2014/main" id="{A42A344B-8863-4CF8-84AE-98BE7DD23656}"/>
              </a:ext>
            </a:extLst>
          </p:cNvPr>
          <p:cNvSpPr txBox="1">
            <a:spLocks/>
          </p:cNvSpPr>
          <p:nvPr/>
        </p:nvSpPr>
        <p:spPr>
          <a:xfrm>
            <a:off x="838200" y="1825625"/>
            <a:ext cx="10281886"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7000"/>
              </a:lnSpc>
              <a:spcAft>
                <a:spcPts val="800"/>
              </a:spcAft>
            </a:pPr>
            <a:r>
              <a:rPr lang="ru-RU" sz="1800" b="1" dirty="0">
                <a:solidFill>
                  <a:schemeClr val="bg2">
                    <a:lumMod val="25000"/>
                  </a:schemeClr>
                </a:solidFill>
                <a:latin typeface="Gotham Pro" panose="02000503040000020004" pitchFamily="2" charset="0"/>
                <a:ea typeface="Calibri" panose="020F0502020204030204" pitchFamily="34" charset="0"/>
                <a:cs typeface="Gotham Pro" panose="02000503040000020004" pitchFamily="2" charset="0"/>
              </a:rPr>
              <a:t>Сегодня мы ориентированы на:</a:t>
            </a:r>
            <a:endParaRPr lang="ru-RU" sz="1800" dirty="0">
              <a:solidFill>
                <a:schemeClr val="bg2">
                  <a:lumMod val="25000"/>
                </a:schemeClr>
              </a:solidFill>
              <a:latin typeface="Gotham Pro" panose="02000503040000020004" pitchFamily="2" charset="0"/>
              <a:ea typeface="Calibri" panose="020F0502020204030204" pitchFamily="34" charset="0"/>
              <a:cs typeface="Gotham Pro" panose="02000503040000020004" pitchFamily="2" charset="0"/>
            </a:endParaRPr>
          </a:p>
          <a:p>
            <a:pPr marL="285750" indent="-285750" algn="l">
              <a:lnSpc>
                <a:spcPct val="107000"/>
              </a:lnSpc>
              <a:spcAft>
                <a:spcPts val="800"/>
              </a:spcAft>
              <a:buClr>
                <a:schemeClr val="bg2">
                  <a:lumMod val="25000"/>
                </a:schemeClr>
              </a:buClr>
              <a:buSzPct val="120000"/>
              <a:buFont typeface="Wingdings" panose="05000000000000000000" pitchFamily="2" charset="2"/>
              <a:buChar char="§"/>
              <a:tabLst>
                <a:tab pos="457200" algn="l"/>
              </a:tabLst>
            </a:pPr>
            <a:r>
              <a:rPr lang="ru-RU" sz="1800" dirty="0">
                <a:solidFill>
                  <a:schemeClr val="bg2">
                    <a:lumMod val="25000"/>
                  </a:schemeClr>
                </a:solidFill>
                <a:latin typeface="Gotham Pro" panose="02000503040000020004" pitchFamily="2" charset="0"/>
                <a:ea typeface="Calibri" panose="020F0502020204030204" pitchFamily="34" charset="0"/>
                <a:cs typeface="Gotham Pro" panose="02000503040000020004" pitchFamily="2" charset="0"/>
              </a:rPr>
              <a:t>поддержку стратегии импортозамещения, как разработчики и производители отечественного оборудования и комплектующих;</a:t>
            </a:r>
          </a:p>
          <a:p>
            <a:pPr marL="285750" indent="-285750" algn="l">
              <a:lnSpc>
                <a:spcPct val="107000"/>
              </a:lnSpc>
              <a:spcAft>
                <a:spcPts val="800"/>
              </a:spcAft>
              <a:buClr>
                <a:schemeClr val="bg2">
                  <a:lumMod val="25000"/>
                </a:schemeClr>
              </a:buClr>
              <a:buSzPct val="120000"/>
              <a:buFont typeface="Wingdings" panose="05000000000000000000" pitchFamily="2" charset="2"/>
              <a:buChar char="§"/>
              <a:tabLst>
                <a:tab pos="457200" algn="l"/>
              </a:tabLst>
            </a:pPr>
            <a:r>
              <a:rPr lang="ru-RU" sz="1800" dirty="0">
                <a:solidFill>
                  <a:schemeClr val="bg2">
                    <a:lumMod val="25000"/>
                  </a:schemeClr>
                </a:solidFill>
                <a:latin typeface="Gotham Pro" panose="02000503040000020004" pitchFamily="2" charset="0"/>
                <a:ea typeface="Calibri" panose="020F0502020204030204" pitchFamily="34" charset="0"/>
                <a:cs typeface="Gotham Pro" panose="02000503040000020004" pitchFamily="2" charset="0"/>
              </a:rPr>
              <a:t>развитие дилерских центров в России и ближнем зарубежье, которые могут обеспечивать быструю помощь заказчикам на местах, соблюдая единые стандарты обслуживания;</a:t>
            </a:r>
          </a:p>
          <a:p>
            <a:pPr marL="285750" indent="-285750" algn="l">
              <a:lnSpc>
                <a:spcPct val="107000"/>
              </a:lnSpc>
              <a:spcAft>
                <a:spcPts val="800"/>
              </a:spcAft>
              <a:buClr>
                <a:schemeClr val="bg2">
                  <a:lumMod val="25000"/>
                </a:schemeClr>
              </a:buClr>
              <a:buSzPct val="120000"/>
              <a:buFont typeface="Wingdings" panose="05000000000000000000" pitchFamily="2" charset="2"/>
              <a:buChar char="§"/>
              <a:tabLst>
                <a:tab pos="457200" algn="l"/>
              </a:tabLst>
            </a:pPr>
            <a:r>
              <a:rPr lang="ru-RU" sz="1800" dirty="0">
                <a:solidFill>
                  <a:schemeClr val="bg2">
                    <a:lumMod val="25000"/>
                  </a:schemeClr>
                </a:solidFill>
                <a:latin typeface="Gotham Pro" panose="02000503040000020004" pitchFamily="2" charset="0"/>
                <a:ea typeface="Calibri" panose="020F0502020204030204" pitchFamily="34" charset="0"/>
                <a:cs typeface="Gotham Pro" panose="02000503040000020004" pitchFamily="2" charset="0"/>
              </a:rPr>
              <a:t>развитие комплекса сервисных услуг; </a:t>
            </a:r>
          </a:p>
          <a:p>
            <a:pPr marL="285750" indent="-285750" algn="l">
              <a:lnSpc>
                <a:spcPct val="107000"/>
              </a:lnSpc>
              <a:spcAft>
                <a:spcPts val="800"/>
              </a:spcAft>
              <a:buClr>
                <a:schemeClr val="bg2">
                  <a:lumMod val="25000"/>
                </a:schemeClr>
              </a:buClr>
              <a:buSzPct val="120000"/>
              <a:buFont typeface="Wingdings" panose="05000000000000000000" pitchFamily="2" charset="2"/>
              <a:buChar char="§"/>
              <a:tabLst>
                <a:tab pos="457200" algn="l"/>
              </a:tabLst>
            </a:pPr>
            <a:r>
              <a:rPr lang="ru-RU" sz="1800" dirty="0">
                <a:solidFill>
                  <a:schemeClr val="bg2">
                    <a:lumMod val="25000"/>
                  </a:schemeClr>
                </a:solidFill>
                <a:latin typeface="Gotham Pro" panose="02000503040000020004" pitchFamily="2" charset="0"/>
                <a:ea typeface="Calibri" panose="020F0502020204030204" pitchFamily="34" charset="0"/>
                <a:cs typeface="Gotham Pro" panose="02000503040000020004" pitchFamily="2" charset="0"/>
              </a:rPr>
              <a:t>инжиниринг и проектные решения с запуском систем промышленной автоматизации под ключ. </a:t>
            </a:r>
          </a:p>
        </p:txBody>
      </p:sp>
    </p:spTree>
    <p:extLst>
      <p:ext uri="{BB962C8B-B14F-4D97-AF65-F5344CB8AC3E}">
        <p14:creationId xmlns:p14="http://schemas.microsoft.com/office/powerpoint/2010/main" val="2846961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30</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pic>
        <p:nvPicPr>
          <p:cNvPr id="9" name="Picture 10">
            <a:extLst>
              <a:ext uri="{FF2B5EF4-FFF2-40B4-BE49-F238E27FC236}">
                <a16:creationId xmlns:a16="http://schemas.microsoft.com/office/drawing/2014/main" id="{522AAEE6-94BC-4389-8C85-A20251B8D5A8}"/>
              </a:ext>
            </a:extLst>
          </p:cNvPr>
          <p:cNvPicPr>
            <a:picLocks noChangeAspect="1"/>
          </p:cNvPicPr>
          <p:nvPr/>
        </p:nvPicPr>
        <p:blipFill rotWithShape="1">
          <a:blip r:embed="rId5"/>
          <a:srcRect l="15461" t="22041"/>
          <a:stretch/>
        </p:blipFill>
        <p:spPr>
          <a:xfrm>
            <a:off x="2540000" y="925463"/>
            <a:ext cx="8165478" cy="369332"/>
          </a:xfrm>
          <a:prstGeom prst="rect">
            <a:avLst/>
          </a:prstGeom>
        </p:spPr>
      </p:pic>
      <p:sp>
        <p:nvSpPr>
          <p:cNvPr id="8" name="Прямоугольник 7">
            <a:extLst>
              <a:ext uri="{FF2B5EF4-FFF2-40B4-BE49-F238E27FC236}">
                <a16:creationId xmlns:a16="http://schemas.microsoft.com/office/drawing/2014/main" id="{9F9DB5E2-AFFA-4475-8A6B-944B75C081CB}"/>
              </a:ext>
            </a:extLst>
          </p:cNvPr>
          <p:cNvSpPr/>
          <p:nvPr/>
        </p:nvSpPr>
        <p:spPr>
          <a:xfrm>
            <a:off x="4327205" y="2879429"/>
            <a:ext cx="1830670" cy="2499858"/>
          </a:xfrm>
          <a:prstGeom prst="rect">
            <a:avLst/>
          </a:prstGeom>
          <a:solidFill>
            <a:srgbClr val="1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2">
            <a:extLst>
              <a:ext uri="{FF2B5EF4-FFF2-40B4-BE49-F238E27FC236}">
                <a16:creationId xmlns:a16="http://schemas.microsoft.com/office/drawing/2014/main" id="{1B7D2876-181C-4CB2-95EB-9AAB467E4FD8}"/>
              </a:ext>
            </a:extLst>
          </p:cNvPr>
          <p:cNvSpPr>
            <a:spLocks noChangeArrowheads="1"/>
          </p:cNvSpPr>
          <p:nvPr/>
        </p:nvSpPr>
        <p:spPr bwMode="auto">
          <a:xfrm>
            <a:off x="2729708" y="1689374"/>
            <a:ext cx="8556323" cy="923330"/>
          </a:xfrm>
          <a:prstGeom prst="rect">
            <a:avLst/>
          </a:prstGeom>
          <a:noFill/>
        </p:spPr>
        <p:txBody>
          <a:bodyPr wrap="square">
            <a:spAutoFit/>
          </a:bodyPr>
          <a:lstStyle/>
          <a:p>
            <a:pPr>
              <a:spcBef>
                <a:spcPts val="600"/>
              </a:spcBef>
              <a:buClr>
                <a:srgbClr val="1984CC"/>
              </a:buClr>
              <a:buSzPct val="75000"/>
            </a:pPr>
            <a:r>
              <a:rPr lang="ru-RU" dirty="0">
                <a:solidFill>
                  <a:schemeClr val="bg2">
                    <a:lumMod val="25000"/>
                  </a:schemeClr>
                </a:solidFill>
                <a:latin typeface="Gotham Pro" panose="02000503040000020004" pitchFamily="2" charset="0"/>
                <a:cs typeface="Gotham Pro" panose="02000503040000020004" pitchFamily="2" charset="0"/>
              </a:rPr>
              <a:t>В  настоящее время все производимые ООО НПП Метра бункерные весы и дозаторы имеют возможность для удалённой диагностики и обновления программного обеспечения. </a:t>
            </a:r>
          </a:p>
        </p:txBody>
      </p:sp>
      <p:pic>
        <p:nvPicPr>
          <p:cNvPr id="13" name="Picture 8" descr="бункер">
            <a:extLst>
              <a:ext uri="{FF2B5EF4-FFF2-40B4-BE49-F238E27FC236}">
                <a16:creationId xmlns:a16="http://schemas.microsoft.com/office/drawing/2014/main" id="{408D23B3-B022-4AD9-B9D4-127EE618C9A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95887" y="3173824"/>
            <a:ext cx="1634821" cy="1938739"/>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descr="Бункерные весы">
            <a:extLst>
              <a:ext uri="{FF2B5EF4-FFF2-40B4-BE49-F238E27FC236}">
                <a16:creationId xmlns:a16="http://schemas.microsoft.com/office/drawing/2014/main" id="{A8C54258-CB44-4D5F-ABAD-02B7B1315B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8228" y="2872553"/>
            <a:ext cx="2662149" cy="25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descr="tatspirt_indikaciya">
            <a:extLst>
              <a:ext uri="{FF2B5EF4-FFF2-40B4-BE49-F238E27FC236}">
                <a16:creationId xmlns:a16="http://schemas.microsoft.com/office/drawing/2014/main" id="{4B9A65BC-E79C-40D7-B25F-AB28EF6A54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629" y="2879428"/>
            <a:ext cx="3516416" cy="216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descr="DSC00762">
            <a:extLst>
              <a:ext uri="{FF2B5EF4-FFF2-40B4-BE49-F238E27FC236}">
                <a16:creationId xmlns:a16="http://schemas.microsoft.com/office/drawing/2014/main" id="{5E3E2D44-BA32-4057-90AF-D3C0C3DEE9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99097" y="2872553"/>
            <a:ext cx="1985926" cy="25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3">
            <a:extLst>
              <a:ext uri="{FF2B5EF4-FFF2-40B4-BE49-F238E27FC236}">
                <a16:creationId xmlns:a16="http://schemas.microsoft.com/office/drawing/2014/main" id="{0C64CA0F-679F-4A75-AC61-5BB27BB7607A}"/>
              </a:ext>
            </a:extLst>
          </p:cNvPr>
          <p:cNvSpPr>
            <a:spLocks noChangeArrowheads="1"/>
          </p:cNvSpPr>
          <p:nvPr/>
        </p:nvSpPr>
        <p:spPr bwMode="auto">
          <a:xfrm>
            <a:off x="5638196" y="720387"/>
            <a:ext cx="5129737" cy="338554"/>
          </a:xfrm>
          <a:prstGeom prst="rect">
            <a:avLst/>
          </a:prstGeom>
          <a:noFill/>
        </p:spPr>
        <p:txBody>
          <a:bodyPr wrap="square" rtlCol="0">
            <a:spAutoFit/>
          </a:bodyPr>
          <a:lstStyle/>
          <a:p>
            <a:pPr algn="r"/>
            <a:r>
              <a:rPr lang="ru-RU" sz="1600" dirty="0">
                <a:solidFill>
                  <a:srgbClr val="1B3F7D"/>
                </a:solidFill>
                <a:latin typeface="Gotham Pro" panose="02000503040000020004" pitchFamily="2" charset="0"/>
                <a:cs typeface="Gotham Pro" panose="02000503040000020004" pitchFamily="2" charset="0"/>
              </a:rPr>
              <a:t>БУНКЕРНЫЕ ВЕСЫ И ДОЗАТОРЫ  </a:t>
            </a:r>
          </a:p>
        </p:txBody>
      </p:sp>
    </p:spTree>
    <p:extLst>
      <p:ext uri="{BB962C8B-B14F-4D97-AF65-F5344CB8AC3E}">
        <p14:creationId xmlns:p14="http://schemas.microsoft.com/office/powerpoint/2010/main" val="2987460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31</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sp>
        <p:nvSpPr>
          <p:cNvPr id="12" name="TextBox 11">
            <a:extLst>
              <a:ext uri="{FF2B5EF4-FFF2-40B4-BE49-F238E27FC236}">
                <a16:creationId xmlns:a16="http://schemas.microsoft.com/office/drawing/2014/main" id="{FBCCCC31-9941-4FBE-859D-68C97AF71834}"/>
              </a:ext>
            </a:extLst>
          </p:cNvPr>
          <p:cNvSpPr txBox="1"/>
          <p:nvPr/>
        </p:nvSpPr>
        <p:spPr>
          <a:xfrm>
            <a:off x="681000" y="1923255"/>
            <a:ext cx="3884650" cy="1323439"/>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l">
              <a:lnSpc>
                <a:spcPct val="100000"/>
              </a:lnSpc>
            </a:pPr>
            <a:r>
              <a:rPr lang="ru-RU" sz="2000" dirty="0">
                <a:solidFill>
                  <a:srgbClr val="1B3F7D"/>
                </a:solidFill>
                <a:latin typeface="Gotham Pro Black" panose="02000903040000020004" pitchFamily="2" charset="0"/>
                <a:cs typeface="Gotham Pro Black" panose="02000903040000020004" pitchFamily="2" charset="0"/>
              </a:rPr>
              <a:t>ПОВЫШЕНИЕ ДОСТОВЕРНОСТИ РЕЗУЛЬТАТОВ ВЗВЕШИВАНИЯ</a:t>
            </a:r>
          </a:p>
        </p:txBody>
      </p:sp>
      <p:sp>
        <p:nvSpPr>
          <p:cNvPr id="17" name="TextBox 16">
            <a:extLst>
              <a:ext uri="{FF2B5EF4-FFF2-40B4-BE49-F238E27FC236}">
                <a16:creationId xmlns:a16="http://schemas.microsoft.com/office/drawing/2014/main" id="{4902185F-5BCA-4EB5-A309-1A77B2BF8195}"/>
              </a:ext>
            </a:extLst>
          </p:cNvPr>
          <p:cNvSpPr txBox="1"/>
          <p:nvPr/>
        </p:nvSpPr>
        <p:spPr>
          <a:xfrm>
            <a:off x="681000" y="3497007"/>
            <a:ext cx="3668750" cy="1754326"/>
          </a:xfrm>
          <a:prstGeom prst="rect">
            <a:avLst/>
          </a:prstGeom>
          <a:noFill/>
        </p:spPr>
        <p:txBody>
          <a:bodyPr wrap="square">
            <a:spAutoFit/>
          </a:bodyPr>
          <a:lstStyle/>
          <a:p>
            <a:pPr eaLnBrk="1" hangingPunct="1">
              <a:spcBef>
                <a:spcPts val="600"/>
              </a:spcBef>
              <a:buClr>
                <a:srgbClr val="1984CC"/>
              </a:buClr>
              <a:buSzPct val="75000"/>
              <a:defRPr/>
            </a:pPr>
            <a:r>
              <a:rPr lang="ru-RU" sz="1800" dirty="0">
                <a:solidFill>
                  <a:schemeClr val="bg2">
                    <a:lumMod val="25000"/>
                  </a:schemeClr>
                </a:solidFill>
                <a:latin typeface="Gotham Pro" panose="02000503040000020004" pitchFamily="2" charset="0"/>
                <a:cs typeface="Gotham Pro" panose="02000503040000020004" pitchFamily="2" charset="0"/>
              </a:rPr>
              <a:t>НПП Метра разрабатывает программное обеспечение для цифровых автовесов, задача которого – повышение достоверности результатов взвешивания.</a:t>
            </a:r>
          </a:p>
        </p:txBody>
      </p:sp>
      <p:pic>
        <p:nvPicPr>
          <p:cNvPr id="21" name="Рисунок 20">
            <a:extLst>
              <a:ext uri="{FF2B5EF4-FFF2-40B4-BE49-F238E27FC236}">
                <a16:creationId xmlns:a16="http://schemas.microsoft.com/office/drawing/2014/main" id="{BF25C22F-F167-4979-A06D-F50265C10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6993" y="1312328"/>
            <a:ext cx="4053305" cy="4053305"/>
          </a:xfrm>
          <a:prstGeom prst="rect">
            <a:avLst/>
          </a:prstGeom>
        </p:spPr>
      </p:pic>
      <p:pic>
        <p:nvPicPr>
          <p:cNvPr id="22" name="Picture 14">
            <a:extLst>
              <a:ext uri="{FF2B5EF4-FFF2-40B4-BE49-F238E27FC236}">
                <a16:creationId xmlns:a16="http://schemas.microsoft.com/office/drawing/2014/main" id="{16A75CA7-5B38-4215-A092-370939DF681E}"/>
              </a:ext>
            </a:extLst>
          </p:cNvPr>
          <p:cNvPicPr>
            <a:picLocks noChangeAspect="1"/>
          </p:cNvPicPr>
          <p:nvPr/>
        </p:nvPicPr>
        <p:blipFill>
          <a:blip r:embed="rId6"/>
          <a:stretch>
            <a:fillRect/>
          </a:stretch>
        </p:blipFill>
        <p:spPr>
          <a:xfrm>
            <a:off x="-839545" y="4173108"/>
            <a:ext cx="6215993" cy="2684891"/>
          </a:xfrm>
          <a:prstGeom prst="rect">
            <a:avLst/>
          </a:prstGeom>
        </p:spPr>
      </p:pic>
      <p:sp>
        <p:nvSpPr>
          <p:cNvPr id="23" name="Rectangle 6">
            <a:extLst>
              <a:ext uri="{FF2B5EF4-FFF2-40B4-BE49-F238E27FC236}">
                <a16:creationId xmlns:a16="http://schemas.microsoft.com/office/drawing/2014/main" id="{A1291F27-2153-46F1-9EB6-93EEF50C0AA7}"/>
              </a:ext>
            </a:extLst>
          </p:cNvPr>
          <p:cNvSpPr/>
          <p:nvPr/>
        </p:nvSpPr>
        <p:spPr>
          <a:xfrm>
            <a:off x="5376449" y="0"/>
            <a:ext cx="72373" cy="6858000"/>
          </a:xfrm>
          <a:prstGeom prst="rect">
            <a:avLst/>
          </a:prstGeom>
          <a:solidFill>
            <a:srgbClr val="1B3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highlight>
                <a:srgbClr val="E25037"/>
              </a:highlight>
            </a:endParaRPr>
          </a:p>
        </p:txBody>
      </p:sp>
    </p:spTree>
    <p:extLst>
      <p:ext uri="{BB962C8B-B14F-4D97-AF65-F5344CB8AC3E}">
        <p14:creationId xmlns:p14="http://schemas.microsoft.com/office/powerpoint/2010/main" val="1379043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32</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sp>
        <p:nvSpPr>
          <p:cNvPr id="9" name="TextBox 8">
            <a:extLst>
              <a:ext uri="{FF2B5EF4-FFF2-40B4-BE49-F238E27FC236}">
                <a16:creationId xmlns:a16="http://schemas.microsoft.com/office/drawing/2014/main" id="{9D596750-1569-4704-ABE4-087A041470EA}"/>
              </a:ext>
            </a:extLst>
          </p:cNvPr>
          <p:cNvSpPr txBox="1"/>
          <p:nvPr/>
        </p:nvSpPr>
        <p:spPr>
          <a:xfrm>
            <a:off x="3738472" y="729731"/>
            <a:ext cx="7029461" cy="338554"/>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dirty="0">
                <a:solidFill>
                  <a:srgbClr val="1B3F7D"/>
                </a:solidFill>
              </a:rPr>
              <a:t>ПОВЫШЕНИЕ ДОСТОВЕРНОСТИ РЕЗУЛЬТАТОВ ВЗВЕШИВАНИЯ</a:t>
            </a:r>
          </a:p>
        </p:txBody>
      </p:sp>
      <p:sp>
        <p:nvSpPr>
          <p:cNvPr id="10" name="TextBox 9">
            <a:extLst>
              <a:ext uri="{FF2B5EF4-FFF2-40B4-BE49-F238E27FC236}">
                <a16:creationId xmlns:a16="http://schemas.microsoft.com/office/drawing/2014/main" id="{4FEC6FB1-1878-4D83-B281-753872F981D4}"/>
              </a:ext>
            </a:extLst>
          </p:cNvPr>
          <p:cNvSpPr txBox="1"/>
          <p:nvPr/>
        </p:nvSpPr>
        <p:spPr>
          <a:xfrm>
            <a:off x="8648986" y="1780811"/>
            <a:ext cx="3100710" cy="3416320"/>
          </a:xfrm>
          <a:prstGeom prst="rect">
            <a:avLst/>
          </a:prstGeom>
          <a:noFill/>
        </p:spPr>
        <p:txBody>
          <a:bodyPr wrap="square">
            <a:spAutoFit/>
          </a:bodyPr>
          <a:lstStyle/>
          <a:p>
            <a:pPr eaLnBrk="1" hangingPunct="1">
              <a:spcBef>
                <a:spcPts val="1800"/>
              </a:spcBef>
              <a:buClr>
                <a:srgbClr val="1984CC"/>
              </a:buClr>
              <a:buSzPct val="75000"/>
              <a:defRPr/>
            </a:pPr>
            <a:r>
              <a:rPr lang="ru-RU" sz="1800" dirty="0">
                <a:solidFill>
                  <a:schemeClr val="bg2">
                    <a:lumMod val="25000"/>
                  </a:schemeClr>
                </a:solidFill>
                <a:latin typeface="Gotham Pro" panose="02000503040000020004" pitchFamily="2" charset="0"/>
                <a:cs typeface="Gotham Pro" panose="02000503040000020004" pitchFamily="2" charset="0"/>
              </a:rPr>
              <a:t>При неочевидной неисправности оператор может в течении довольно длительного времени продолжать пользоваться весами, неосознанно «обвешивать» собственное предприятие или потребителей.</a:t>
            </a:r>
          </a:p>
        </p:txBody>
      </p:sp>
      <p:pic>
        <p:nvPicPr>
          <p:cNvPr id="11" name="Рисунок 10">
            <a:extLst>
              <a:ext uri="{FF2B5EF4-FFF2-40B4-BE49-F238E27FC236}">
                <a16:creationId xmlns:a16="http://schemas.microsoft.com/office/drawing/2014/main" id="{FDF71A70-8BB3-49CB-8C17-C923278ECD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65" r="3365"/>
          <a:stretch/>
        </p:blipFill>
        <p:spPr>
          <a:xfrm rot="5400000">
            <a:off x="223380" y="2297620"/>
            <a:ext cx="4137799" cy="3327257"/>
          </a:xfrm>
          <a:prstGeom prst="rect">
            <a:avLst/>
          </a:prstGeom>
        </p:spPr>
      </p:pic>
      <p:pic>
        <p:nvPicPr>
          <p:cNvPr id="13" name="Рисунок 12" descr="Изображение выглядит как металлоизделия, грязный, закрыть&#10;&#10;Автоматически созданное описание">
            <a:extLst>
              <a:ext uri="{FF2B5EF4-FFF2-40B4-BE49-F238E27FC236}">
                <a16:creationId xmlns:a16="http://schemas.microsoft.com/office/drawing/2014/main" id="{609F6BEF-066A-43BB-905E-572F02FBF5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739" r="11739"/>
          <a:stretch/>
        </p:blipFill>
        <p:spPr>
          <a:xfrm>
            <a:off x="4112117" y="1892203"/>
            <a:ext cx="4234691" cy="4150453"/>
          </a:xfrm>
          <a:prstGeom prst="rect">
            <a:avLst/>
          </a:prstGeom>
        </p:spPr>
      </p:pic>
      <p:pic>
        <p:nvPicPr>
          <p:cNvPr id="14" name="Picture 10">
            <a:extLst>
              <a:ext uri="{FF2B5EF4-FFF2-40B4-BE49-F238E27FC236}">
                <a16:creationId xmlns:a16="http://schemas.microsoft.com/office/drawing/2014/main" id="{5E766B25-7C9E-4088-AB3B-1BDF8F602EBB}"/>
              </a:ext>
            </a:extLst>
          </p:cNvPr>
          <p:cNvPicPr>
            <a:picLocks noChangeAspect="1"/>
          </p:cNvPicPr>
          <p:nvPr/>
        </p:nvPicPr>
        <p:blipFill rotWithShape="1">
          <a:blip r:embed="rId7"/>
          <a:srcRect l="15461" t="22041"/>
          <a:stretch/>
        </p:blipFill>
        <p:spPr>
          <a:xfrm>
            <a:off x="2540000" y="925463"/>
            <a:ext cx="8165478" cy="369332"/>
          </a:xfrm>
          <a:prstGeom prst="rect">
            <a:avLst/>
          </a:prstGeom>
        </p:spPr>
      </p:pic>
    </p:spTree>
    <p:extLst>
      <p:ext uri="{BB962C8B-B14F-4D97-AF65-F5344CB8AC3E}">
        <p14:creationId xmlns:p14="http://schemas.microsoft.com/office/powerpoint/2010/main" val="2334782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33</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sp>
        <p:nvSpPr>
          <p:cNvPr id="9" name="TextBox 8">
            <a:extLst>
              <a:ext uri="{FF2B5EF4-FFF2-40B4-BE49-F238E27FC236}">
                <a16:creationId xmlns:a16="http://schemas.microsoft.com/office/drawing/2014/main" id="{9D596750-1569-4704-ABE4-087A041470EA}"/>
              </a:ext>
            </a:extLst>
          </p:cNvPr>
          <p:cNvSpPr txBox="1"/>
          <p:nvPr/>
        </p:nvSpPr>
        <p:spPr>
          <a:xfrm>
            <a:off x="3738472" y="729731"/>
            <a:ext cx="7029461" cy="338554"/>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dirty="0">
                <a:solidFill>
                  <a:srgbClr val="1B3F7D"/>
                </a:solidFill>
              </a:rPr>
              <a:t>ПОВЫШЕНИЕ ДОСТОВЕРНОСТИ РЕЗУЛЬТАТОВ ВЗВЕШИВАНИЯ</a:t>
            </a:r>
          </a:p>
        </p:txBody>
      </p:sp>
      <p:pic>
        <p:nvPicPr>
          <p:cNvPr id="14" name="Picture 10">
            <a:extLst>
              <a:ext uri="{FF2B5EF4-FFF2-40B4-BE49-F238E27FC236}">
                <a16:creationId xmlns:a16="http://schemas.microsoft.com/office/drawing/2014/main" id="{5E766B25-7C9E-4088-AB3B-1BDF8F602EBB}"/>
              </a:ext>
            </a:extLst>
          </p:cNvPr>
          <p:cNvPicPr>
            <a:picLocks noChangeAspect="1"/>
          </p:cNvPicPr>
          <p:nvPr/>
        </p:nvPicPr>
        <p:blipFill rotWithShape="1">
          <a:blip r:embed="rId5"/>
          <a:srcRect l="15461" t="22041"/>
          <a:stretch/>
        </p:blipFill>
        <p:spPr>
          <a:xfrm>
            <a:off x="2540000" y="925463"/>
            <a:ext cx="8165478" cy="369332"/>
          </a:xfrm>
          <a:prstGeom prst="rect">
            <a:avLst/>
          </a:prstGeom>
        </p:spPr>
      </p:pic>
      <p:pic>
        <p:nvPicPr>
          <p:cNvPr id="16" name="Рисунок 15">
            <a:extLst>
              <a:ext uri="{FF2B5EF4-FFF2-40B4-BE49-F238E27FC236}">
                <a16:creationId xmlns:a16="http://schemas.microsoft.com/office/drawing/2014/main" id="{94D58D5A-9699-41F8-A6B1-1F84DB7D33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8580" y="2253267"/>
            <a:ext cx="3154257" cy="3154257"/>
          </a:xfrm>
          <a:prstGeom prst="rect">
            <a:avLst/>
          </a:prstGeom>
        </p:spPr>
      </p:pic>
      <p:sp>
        <p:nvSpPr>
          <p:cNvPr id="17" name="TextBox 16">
            <a:extLst>
              <a:ext uri="{FF2B5EF4-FFF2-40B4-BE49-F238E27FC236}">
                <a16:creationId xmlns:a16="http://schemas.microsoft.com/office/drawing/2014/main" id="{94A4577C-2606-4A10-B07E-986E2E1D37E4}"/>
              </a:ext>
            </a:extLst>
          </p:cNvPr>
          <p:cNvSpPr txBox="1"/>
          <p:nvPr/>
        </p:nvSpPr>
        <p:spPr>
          <a:xfrm>
            <a:off x="736599" y="2253267"/>
            <a:ext cx="6975757" cy="2462213"/>
          </a:xfrm>
          <a:prstGeom prst="rect">
            <a:avLst/>
          </a:prstGeom>
          <a:noFill/>
        </p:spPr>
        <p:txBody>
          <a:bodyPr wrap="square">
            <a:spAutoFit/>
          </a:bodyPr>
          <a:lstStyle/>
          <a:p>
            <a:pPr eaLnBrk="1" hangingPunct="1">
              <a:spcBef>
                <a:spcPts val="600"/>
              </a:spcBef>
              <a:buClr>
                <a:srgbClr val="1984CC"/>
              </a:buClr>
              <a:buSzPct val="75000"/>
              <a:defRPr/>
            </a:pPr>
            <a:r>
              <a:rPr lang="ru-RU" sz="1800" dirty="0">
                <a:solidFill>
                  <a:schemeClr val="bg2">
                    <a:lumMod val="25000"/>
                  </a:schemeClr>
                </a:solidFill>
                <a:latin typeface="Gotham Pro" panose="02000503040000020004" pitchFamily="2" charset="0"/>
                <a:cs typeface="Gotham Pro" panose="02000503040000020004" pitchFamily="2" charset="0"/>
              </a:rPr>
              <a:t>При использовании программы на компьютере, работающей с цифровыми многоканальными весами, мы сможем существенно повысить достоверность результатов взвешиваний и исключить продолжение работы оператора на неисправных весах.</a:t>
            </a:r>
          </a:p>
          <a:p>
            <a:pPr eaLnBrk="1" hangingPunct="1">
              <a:spcBef>
                <a:spcPts val="600"/>
              </a:spcBef>
              <a:buClr>
                <a:srgbClr val="1984CC"/>
              </a:buClr>
              <a:buSzPct val="75000"/>
              <a:defRPr/>
            </a:pPr>
            <a:r>
              <a:rPr lang="ru-RU" sz="1800" b="1" dirty="0">
                <a:solidFill>
                  <a:schemeClr val="bg2">
                    <a:lumMod val="25000"/>
                  </a:schemeClr>
                </a:solidFill>
                <a:latin typeface="Gotham Pro" panose="02000503040000020004" pitchFamily="2" charset="0"/>
                <a:cs typeface="Gotham Pro" panose="02000503040000020004" pitchFamily="2" charset="0"/>
              </a:rPr>
              <a:t>Как это работает? </a:t>
            </a:r>
          </a:p>
          <a:p>
            <a:pPr>
              <a:spcBef>
                <a:spcPts val="600"/>
              </a:spcBef>
              <a:buClr>
                <a:srgbClr val="1984CC"/>
              </a:buClr>
              <a:buSzPct val="75000"/>
              <a:defRPr/>
            </a:pPr>
            <a:r>
              <a:rPr lang="ru-RU" sz="1800" b="1" dirty="0">
                <a:solidFill>
                  <a:schemeClr val="bg2">
                    <a:lumMod val="25000"/>
                  </a:schemeClr>
                </a:solidFill>
                <a:latin typeface="Gotham Pro" panose="02000503040000020004" pitchFamily="2" charset="0"/>
                <a:cs typeface="Gotham Pro" panose="02000503040000020004" pitchFamily="2" charset="0"/>
              </a:rPr>
              <a:t>Что можно сделать для повышения достоверности результатов?</a:t>
            </a:r>
          </a:p>
        </p:txBody>
      </p:sp>
    </p:spTree>
    <p:extLst>
      <p:ext uri="{BB962C8B-B14F-4D97-AF65-F5344CB8AC3E}">
        <p14:creationId xmlns:p14="http://schemas.microsoft.com/office/powerpoint/2010/main" val="454585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34</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sp>
        <p:nvSpPr>
          <p:cNvPr id="9" name="TextBox 8">
            <a:extLst>
              <a:ext uri="{FF2B5EF4-FFF2-40B4-BE49-F238E27FC236}">
                <a16:creationId xmlns:a16="http://schemas.microsoft.com/office/drawing/2014/main" id="{9D596750-1569-4704-ABE4-087A041470EA}"/>
              </a:ext>
            </a:extLst>
          </p:cNvPr>
          <p:cNvSpPr txBox="1"/>
          <p:nvPr/>
        </p:nvSpPr>
        <p:spPr>
          <a:xfrm>
            <a:off x="3738472" y="729731"/>
            <a:ext cx="7029461" cy="338554"/>
          </a:xfrm>
          <a:prstGeom prst="rect">
            <a:avLst/>
          </a:prstGeom>
          <a:noFill/>
        </p:spPr>
        <p:txBody>
          <a:bodyPr wrap="square" rtlCol="0">
            <a:spAutoFit/>
          </a:bodyPr>
          <a:lstStyle>
            <a:defPPr>
              <a:defRPr lang="ru-RU"/>
            </a:defPPr>
            <a:lvl1pPr algn="ctr">
              <a:lnSpc>
                <a:spcPct val="150000"/>
              </a:lnSpc>
              <a:defRPr b="1">
                <a:solidFill>
                  <a:schemeClr val="bg1"/>
                </a:solidFill>
                <a:latin typeface="Gotham Pro" panose="02000503040000020004" pitchFamily="2" charset="0"/>
                <a:cs typeface="Gotham Pro" panose="02000503040000020004" pitchFamily="2" charset="0"/>
              </a:defRPr>
            </a:lvl1pPr>
          </a:lstStyle>
          <a:p>
            <a:pPr algn="r">
              <a:lnSpc>
                <a:spcPct val="100000"/>
              </a:lnSpc>
            </a:pPr>
            <a:r>
              <a:rPr lang="ru-RU" sz="1600" b="0" dirty="0">
                <a:solidFill>
                  <a:srgbClr val="1B3F7D"/>
                </a:solidFill>
              </a:rPr>
              <a:t>ПОВЫШЕНИЕ ДОСТОВЕРНОСТИ РЕЗУЛЬТАТОВ ВЗВЕШИВАНИЯ</a:t>
            </a:r>
          </a:p>
        </p:txBody>
      </p:sp>
      <p:pic>
        <p:nvPicPr>
          <p:cNvPr id="14" name="Picture 10">
            <a:extLst>
              <a:ext uri="{FF2B5EF4-FFF2-40B4-BE49-F238E27FC236}">
                <a16:creationId xmlns:a16="http://schemas.microsoft.com/office/drawing/2014/main" id="{5E766B25-7C9E-4088-AB3B-1BDF8F602EBB}"/>
              </a:ext>
            </a:extLst>
          </p:cNvPr>
          <p:cNvPicPr>
            <a:picLocks noChangeAspect="1"/>
          </p:cNvPicPr>
          <p:nvPr/>
        </p:nvPicPr>
        <p:blipFill rotWithShape="1">
          <a:blip r:embed="rId5"/>
          <a:srcRect l="15461" t="22041"/>
          <a:stretch/>
        </p:blipFill>
        <p:spPr>
          <a:xfrm>
            <a:off x="2540000" y="925463"/>
            <a:ext cx="8165478" cy="369332"/>
          </a:xfrm>
          <a:prstGeom prst="rect">
            <a:avLst/>
          </a:prstGeom>
        </p:spPr>
      </p:pic>
      <p:grpSp>
        <p:nvGrpSpPr>
          <p:cNvPr id="8" name="Группа 7">
            <a:extLst>
              <a:ext uri="{FF2B5EF4-FFF2-40B4-BE49-F238E27FC236}">
                <a16:creationId xmlns:a16="http://schemas.microsoft.com/office/drawing/2014/main" id="{973ED314-AE9F-44DC-A069-961D4D5A5683}"/>
              </a:ext>
            </a:extLst>
          </p:cNvPr>
          <p:cNvGrpSpPr/>
          <p:nvPr/>
        </p:nvGrpSpPr>
        <p:grpSpPr>
          <a:xfrm>
            <a:off x="1211045" y="1858418"/>
            <a:ext cx="8148781" cy="790632"/>
            <a:chOff x="1492928" y="2408433"/>
            <a:chExt cx="8148781" cy="790632"/>
          </a:xfrm>
        </p:grpSpPr>
        <p:pic>
          <p:nvPicPr>
            <p:cNvPr id="10" name="Рисунок 9">
              <a:extLst>
                <a:ext uri="{FF2B5EF4-FFF2-40B4-BE49-F238E27FC236}">
                  <a16:creationId xmlns:a16="http://schemas.microsoft.com/office/drawing/2014/main" id="{7ABE0C08-49FC-4756-A42D-48527C727B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2928" y="2408433"/>
              <a:ext cx="790632" cy="790632"/>
            </a:xfrm>
            <a:prstGeom prst="rect">
              <a:avLst/>
            </a:prstGeom>
          </p:spPr>
        </p:pic>
        <p:sp>
          <p:nvSpPr>
            <p:cNvPr id="11" name="TextBox 10">
              <a:extLst>
                <a:ext uri="{FF2B5EF4-FFF2-40B4-BE49-F238E27FC236}">
                  <a16:creationId xmlns:a16="http://schemas.microsoft.com/office/drawing/2014/main" id="{45BBD468-4D3F-4D7B-88CF-FFBC6DC4CB62}"/>
                </a:ext>
              </a:extLst>
            </p:cNvPr>
            <p:cNvSpPr txBox="1"/>
            <p:nvPr/>
          </p:nvSpPr>
          <p:spPr>
            <a:xfrm>
              <a:off x="3356657" y="2559274"/>
              <a:ext cx="6285052" cy="369332"/>
            </a:xfrm>
            <a:prstGeom prst="rect">
              <a:avLst/>
            </a:prstGeom>
            <a:noFill/>
          </p:spPr>
          <p:txBody>
            <a:bodyPr wrap="square" rtlCol="0">
              <a:spAutoFit/>
            </a:bodyPr>
            <a:lstStyle/>
            <a:p>
              <a:r>
                <a:rPr lang="ru-RU" dirty="0">
                  <a:solidFill>
                    <a:schemeClr val="bg2">
                      <a:lumMod val="25000"/>
                    </a:schemeClr>
                  </a:solidFill>
                  <a:latin typeface="Gotham Pro" panose="02000503040000020004" pitchFamily="2" charset="0"/>
                  <a:cs typeface="Gotham Pro" panose="02000503040000020004" pitchFamily="2" charset="0"/>
                </a:rPr>
                <a:t>Уменьшение влияния человеческого фактора</a:t>
              </a:r>
            </a:p>
          </p:txBody>
        </p:sp>
      </p:grpSp>
      <p:grpSp>
        <p:nvGrpSpPr>
          <p:cNvPr id="12" name="Группа 11">
            <a:extLst>
              <a:ext uri="{FF2B5EF4-FFF2-40B4-BE49-F238E27FC236}">
                <a16:creationId xmlns:a16="http://schemas.microsoft.com/office/drawing/2014/main" id="{FF2F96D8-4FA0-41DF-9BE2-11E06D7D7F00}"/>
              </a:ext>
            </a:extLst>
          </p:cNvPr>
          <p:cNvGrpSpPr/>
          <p:nvPr/>
        </p:nvGrpSpPr>
        <p:grpSpPr>
          <a:xfrm>
            <a:off x="1274843" y="2724805"/>
            <a:ext cx="9120204" cy="710816"/>
            <a:chOff x="1556726" y="3274820"/>
            <a:chExt cx="9120204" cy="710816"/>
          </a:xfrm>
        </p:grpSpPr>
        <p:pic>
          <p:nvPicPr>
            <p:cNvPr id="13" name="Рисунок 12">
              <a:extLst>
                <a:ext uri="{FF2B5EF4-FFF2-40B4-BE49-F238E27FC236}">
                  <a16:creationId xmlns:a16="http://schemas.microsoft.com/office/drawing/2014/main" id="{4226E48D-0791-480E-A705-E40AE7C242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6726" y="3322600"/>
              <a:ext cx="663036" cy="663036"/>
            </a:xfrm>
            <a:prstGeom prst="rect">
              <a:avLst/>
            </a:prstGeom>
          </p:spPr>
        </p:pic>
        <p:sp>
          <p:nvSpPr>
            <p:cNvPr id="18" name="TextBox 17">
              <a:extLst>
                <a:ext uri="{FF2B5EF4-FFF2-40B4-BE49-F238E27FC236}">
                  <a16:creationId xmlns:a16="http://schemas.microsoft.com/office/drawing/2014/main" id="{484181A2-3575-4B94-A641-1C75577EC0A8}"/>
                </a:ext>
              </a:extLst>
            </p:cNvPr>
            <p:cNvSpPr txBox="1"/>
            <p:nvPr/>
          </p:nvSpPr>
          <p:spPr>
            <a:xfrm>
              <a:off x="3356657" y="3274820"/>
              <a:ext cx="7320273" cy="646331"/>
            </a:xfrm>
            <a:prstGeom prst="rect">
              <a:avLst/>
            </a:prstGeom>
            <a:noFill/>
          </p:spPr>
          <p:txBody>
            <a:bodyPr wrap="square" rtlCol="0">
              <a:spAutoFit/>
            </a:bodyPr>
            <a:lstStyle>
              <a:defPPr>
                <a:defRPr lang="ru-RU"/>
              </a:defPPr>
              <a:lvl1pPr>
                <a:defRPr>
                  <a:latin typeface="Gotham Pro" panose="02000503040000020004" pitchFamily="2" charset="0"/>
                  <a:cs typeface="Gotham Pro" panose="02000503040000020004" pitchFamily="2" charset="0"/>
                </a:defRPr>
              </a:lvl1pPr>
            </a:lstStyle>
            <a:p>
              <a:r>
                <a:rPr lang="ru-RU" dirty="0">
                  <a:solidFill>
                    <a:schemeClr val="bg2">
                      <a:lumMod val="25000"/>
                    </a:schemeClr>
                  </a:solidFill>
                </a:rPr>
                <a:t>Установка регламента проверок и обслуживания весов и гарантирование его неукоснительного исполнения</a:t>
              </a:r>
            </a:p>
          </p:txBody>
        </p:sp>
      </p:grpSp>
      <p:grpSp>
        <p:nvGrpSpPr>
          <p:cNvPr id="19" name="Группа 18">
            <a:extLst>
              <a:ext uri="{FF2B5EF4-FFF2-40B4-BE49-F238E27FC236}">
                <a16:creationId xmlns:a16="http://schemas.microsoft.com/office/drawing/2014/main" id="{B4CE3893-85A6-48AC-B80D-B27493620AC1}"/>
              </a:ext>
            </a:extLst>
          </p:cNvPr>
          <p:cNvGrpSpPr/>
          <p:nvPr/>
        </p:nvGrpSpPr>
        <p:grpSpPr>
          <a:xfrm>
            <a:off x="1197295" y="3608596"/>
            <a:ext cx="9080432" cy="801981"/>
            <a:chOff x="1487254" y="4232706"/>
            <a:chExt cx="9080432" cy="801981"/>
          </a:xfrm>
        </p:grpSpPr>
        <p:pic>
          <p:nvPicPr>
            <p:cNvPr id="21" name="Рисунок 20">
              <a:extLst>
                <a:ext uri="{FF2B5EF4-FFF2-40B4-BE49-F238E27FC236}">
                  <a16:creationId xmlns:a16="http://schemas.microsoft.com/office/drawing/2014/main" id="{E2E51896-B6DB-43CF-962D-F8A7BBD1A9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7254" y="4232706"/>
              <a:ext cx="801981" cy="801981"/>
            </a:xfrm>
            <a:prstGeom prst="rect">
              <a:avLst/>
            </a:prstGeom>
          </p:spPr>
        </p:pic>
        <p:sp>
          <p:nvSpPr>
            <p:cNvPr id="22" name="TextBox 21">
              <a:extLst>
                <a:ext uri="{FF2B5EF4-FFF2-40B4-BE49-F238E27FC236}">
                  <a16:creationId xmlns:a16="http://schemas.microsoft.com/office/drawing/2014/main" id="{A3FF1C5F-3DDB-4651-B12C-7C7DC5644054}"/>
                </a:ext>
              </a:extLst>
            </p:cNvPr>
            <p:cNvSpPr txBox="1"/>
            <p:nvPr/>
          </p:nvSpPr>
          <p:spPr>
            <a:xfrm>
              <a:off x="3356657" y="4267365"/>
              <a:ext cx="7211029" cy="646331"/>
            </a:xfrm>
            <a:prstGeom prst="rect">
              <a:avLst/>
            </a:prstGeom>
            <a:noFill/>
          </p:spPr>
          <p:txBody>
            <a:bodyPr wrap="square" rtlCol="0">
              <a:spAutoFit/>
            </a:bodyPr>
            <a:lstStyle>
              <a:defPPr>
                <a:defRPr lang="ru-RU"/>
              </a:defPPr>
              <a:lvl1pPr>
                <a:defRPr>
                  <a:latin typeface="Gotham Pro" panose="02000503040000020004" pitchFamily="2" charset="0"/>
                  <a:cs typeface="Gotham Pro" panose="02000503040000020004" pitchFamily="2" charset="0"/>
                </a:defRPr>
              </a:lvl1pPr>
            </a:lstStyle>
            <a:p>
              <a:r>
                <a:rPr lang="ru-RU" dirty="0">
                  <a:solidFill>
                    <a:schemeClr val="bg2">
                      <a:lumMod val="25000"/>
                    </a:schemeClr>
                  </a:solidFill>
                </a:rPr>
                <a:t>Дополнение сомнительных результатов взвешивания соответствующими дополнениями (пометками)</a:t>
              </a:r>
            </a:p>
          </p:txBody>
        </p:sp>
      </p:grpSp>
      <p:grpSp>
        <p:nvGrpSpPr>
          <p:cNvPr id="23" name="Группа 22">
            <a:extLst>
              <a:ext uri="{FF2B5EF4-FFF2-40B4-BE49-F238E27FC236}">
                <a16:creationId xmlns:a16="http://schemas.microsoft.com/office/drawing/2014/main" id="{2A8817CA-5E27-43D8-8AFB-09C629C19CBB}"/>
              </a:ext>
            </a:extLst>
          </p:cNvPr>
          <p:cNvGrpSpPr/>
          <p:nvPr/>
        </p:nvGrpSpPr>
        <p:grpSpPr>
          <a:xfrm>
            <a:off x="1274706" y="4510782"/>
            <a:ext cx="8135950" cy="663310"/>
            <a:chOff x="1556589" y="5060797"/>
            <a:chExt cx="8135950" cy="663310"/>
          </a:xfrm>
        </p:grpSpPr>
        <p:pic>
          <p:nvPicPr>
            <p:cNvPr id="24" name="Рисунок 23">
              <a:extLst>
                <a:ext uri="{FF2B5EF4-FFF2-40B4-BE49-F238E27FC236}">
                  <a16:creationId xmlns:a16="http://schemas.microsoft.com/office/drawing/2014/main" id="{2262EA8F-C871-414C-A192-6F84AC5A57C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6589" y="5060797"/>
              <a:ext cx="663310" cy="663310"/>
            </a:xfrm>
            <a:prstGeom prst="rect">
              <a:avLst/>
            </a:prstGeom>
          </p:spPr>
        </p:pic>
        <p:sp>
          <p:nvSpPr>
            <p:cNvPr id="25" name="TextBox 24">
              <a:extLst>
                <a:ext uri="{FF2B5EF4-FFF2-40B4-BE49-F238E27FC236}">
                  <a16:creationId xmlns:a16="http://schemas.microsoft.com/office/drawing/2014/main" id="{4F1B327A-3DC6-4B38-B42A-1B08464BA926}"/>
                </a:ext>
              </a:extLst>
            </p:cNvPr>
            <p:cNvSpPr txBox="1"/>
            <p:nvPr/>
          </p:nvSpPr>
          <p:spPr>
            <a:xfrm>
              <a:off x="3356658" y="5207786"/>
              <a:ext cx="6335881" cy="369332"/>
            </a:xfrm>
            <a:prstGeom prst="rect">
              <a:avLst/>
            </a:prstGeom>
            <a:noFill/>
          </p:spPr>
          <p:txBody>
            <a:bodyPr wrap="square" rtlCol="0">
              <a:spAutoFit/>
            </a:bodyPr>
            <a:lstStyle>
              <a:defPPr>
                <a:defRPr lang="ru-RU"/>
              </a:defPPr>
              <a:lvl1pPr>
                <a:defRPr>
                  <a:latin typeface="Gotham Pro" panose="02000503040000020004" pitchFamily="2" charset="0"/>
                  <a:cs typeface="Gotham Pro" panose="02000503040000020004" pitchFamily="2" charset="0"/>
                </a:defRPr>
              </a:lvl1pPr>
            </a:lstStyle>
            <a:p>
              <a:r>
                <a:rPr lang="ru-RU" dirty="0">
                  <a:solidFill>
                    <a:schemeClr val="bg2">
                      <a:lumMod val="25000"/>
                    </a:schemeClr>
                  </a:solidFill>
                </a:rPr>
                <a:t>Выдача сообщений оператору</a:t>
              </a:r>
            </a:p>
          </p:txBody>
        </p:sp>
      </p:grpSp>
      <p:grpSp>
        <p:nvGrpSpPr>
          <p:cNvPr id="26" name="Группа 25">
            <a:extLst>
              <a:ext uri="{FF2B5EF4-FFF2-40B4-BE49-F238E27FC236}">
                <a16:creationId xmlns:a16="http://schemas.microsoft.com/office/drawing/2014/main" id="{B5D73334-1ED1-44B7-B151-EAC670375EAD}"/>
              </a:ext>
            </a:extLst>
          </p:cNvPr>
          <p:cNvGrpSpPr/>
          <p:nvPr/>
        </p:nvGrpSpPr>
        <p:grpSpPr>
          <a:xfrm>
            <a:off x="1268397" y="5315489"/>
            <a:ext cx="9399370" cy="675929"/>
            <a:chOff x="1550280" y="5865504"/>
            <a:chExt cx="9399370" cy="675929"/>
          </a:xfrm>
        </p:grpSpPr>
        <p:pic>
          <p:nvPicPr>
            <p:cNvPr id="27" name="Рисунок 26">
              <a:extLst>
                <a:ext uri="{FF2B5EF4-FFF2-40B4-BE49-F238E27FC236}">
                  <a16:creationId xmlns:a16="http://schemas.microsoft.com/office/drawing/2014/main" id="{073D3558-90AC-43F5-9ED4-D4AD004F539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0280" y="5865504"/>
              <a:ext cx="675929" cy="675929"/>
            </a:xfrm>
            <a:prstGeom prst="rect">
              <a:avLst/>
            </a:prstGeom>
          </p:spPr>
        </p:pic>
        <p:sp>
          <p:nvSpPr>
            <p:cNvPr id="28" name="TextBox 27">
              <a:extLst>
                <a:ext uri="{FF2B5EF4-FFF2-40B4-BE49-F238E27FC236}">
                  <a16:creationId xmlns:a16="http://schemas.microsoft.com/office/drawing/2014/main" id="{C74A7D22-8F7B-48B7-A944-3E95ADF85C33}"/>
                </a:ext>
              </a:extLst>
            </p:cNvPr>
            <p:cNvSpPr txBox="1"/>
            <p:nvPr/>
          </p:nvSpPr>
          <p:spPr>
            <a:xfrm>
              <a:off x="3356658" y="6035774"/>
              <a:ext cx="7592992" cy="369332"/>
            </a:xfrm>
            <a:prstGeom prst="rect">
              <a:avLst/>
            </a:prstGeom>
            <a:noFill/>
          </p:spPr>
          <p:txBody>
            <a:bodyPr wrap="square" rtlCol="0">
              <a:spAutoFit/>
            </a:bodyPr>
            <a:lstStyle>
              <a:defPPr>
                <a:defRPr lang="ru-RU"/>
              </a:defPPr>
              <a:lvl1pPr>
                <a:defRPr>
                  <a:latin typeface="Gotham Pro" panose="02000503040000020004" pitchFamily="2" charset="0"/>
                  <a:cs typeface="Gotham Pro" panose="02000503040000020004" pitchFamily="2" charset="0"/>
                </a:defRPr>
              </a:lvl1pPr>
            </a:lstStyle>
            <a:p>
              <a:r>
                <a:rPr lang="ru-RU" dirty="0">
                  <a:solidFill>
                    <a:schemeClr val="bg2">
                      <a:lumMod val="25000"/>
                    </a:schemeClr>
                  </a:solidFill>
                </a:rPr>
                <a:t>Выбор наиболее подходящего автомобиля для диагностики</a:t>
              </a:r>
            </a:p>
          </p:txBody>
        </p:sp>
      </p:grpSp>
    </p:spTree>
    <p:extLst>
      <p:ext uri="{BB962C8B-B14F-4D97-AF65-F5344CB8AC3E}">
        <p14:creationId xmlns:p14="http://schemas.microsoft.com/office/powerpoint/2010/main" val="115903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2000" fill="hold"/>
                                        <p:tgtEl>
                                          <p:spTgt spid="12"/>
                                        </p:tgtEl>
                                        <p:attrNameLst>
                                          <p:attrName>ppt_x</p:attrName>
                                        </p:attrNameLst>
                                      </p:cBhvr>
                                      <p:tavLst>
                                        <p:tav tm="0">
                                          <p:val>
                                            <p:strVal val="#ppt_x"/>
                                          </p:val>
                                        </p:tav>
                                        <p:tav tm="100000">
                                          <p:val>
                                            <p:strVal val="#ppt_x"/>
                                          </p:val>
                                        </p:tav>
                                      </p:tavLst>
                                    </p:anim>
                                    <p:anim calcmode="lin" valueType="num">
                                      <p:cBhvr additive="base">
                                        <p:cTn id="13" dur="20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2000" fill="hold"/>
                                        <p:tgtEl>
                                          <p:spTgt spid="19"/>
                                        </p:tgtEl>
                                        <p:attrNameLst>
                                          <p:attrName>ppt_x</p:attrName>
                                        </p:attrNameLst>
                                      </p:cBhvr>
                                      <p:tavLst>
                                        <p:tav tm="0">
                                          <p:val>
                                            <p:strVal val="#ppt_x"/>
                                          </p:val>
                                        </p:tav>
                                        <p:tav tm="100000">
                                          <p:val>
                                            <p:strVal val="#ppt_x"/>
                                          </p:val>
                                        </p:tav>
                                      </p:tavLst>
                                    </p:anim>
                                    <p:anim calcmode="lin" valueType="num">
                                      <p:cBhvr additive="base">
                                        <p:cTn id="18" dur="2000" fill="hold"/>
                                        <p:tgtEl>
                                          <p:spTgt spid="19"/>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2000" fill="hold"/>
                                        <p:tgtEl>
                                          <p:spTgt spid="23"/>
                                        </p:tgtEl>
                                        <p:attrNameLst>
                                          <p:attrName>ppt_x</p:attrName>
                                        </p:attrNameLst>
                                      </p:cBhvr>
                                      <p:tavLst>
                                        <p:tav tm="0">
                                          <p:val>
                                            <p:strVal val="#ppt_x"/>
                                          </p:val>
                                        </p:tav>
                                        <p:tav tm="100000">
                                          <p:val>
                                            <p:strVal val="#ppt_x"/>
                                          </p:val>
                                        </p:tav>
                                      </p:tavLst>
                                    </p:anim>
                                    <p:anim calcmode="lin" valueType="num">
                                      <p:cBhvr additive="base">
                                        <p:cTn id="23" dur="2000" fill="hold"/>
                                        <p:tgtEl>
                                          <p:spTgt spid="23"/>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2000" fill="hold"/>
                                        <p:tgtEl>
                                          <p:spTgt spid="26"/>
                                        </p:tgtEl>
                                        <p:attrNameLst>
                                          <p:attrName>ppt_x</p:attrName>
                                        </p:attrNameLst>
                                      </p:cBhvr>
                                      <p:tavLst>
                                        <p:tav tm="0">
                                          <p:val>
                                            <p:strVal val="#ppt_x"/>
                                          </p:val>
                                        </p:tav>
                                        <p:tav tm="100000">
                                          <p:val>
                                            <p:strVal val="#ppt_x"/>
                                          </p:val>
                                        </p:tav>
                                      </p:tavLst>
                                    </p:anim>
                                    <p:anim calcmode="lin" valueType="num">
                                      <p:cBhvr additive="base">
                                        <p:cTn id="28" dur="2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35</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sp>
        <p:nvSpPr>
          <p:cNvPr id="29" name="TextBox 28">
            <a:extLst>
              <a:ext uri="{FF2B5EF4-FFF2-40B4-BE49-F238E27FC236}">
                <a16:creationId xmlns:a16="http://schemas.microsoft.com/office/drawing/2014/main" id="{770C1869-0BB8-46C4-BE95-0BBEE9A86E64}"/>
              </a:ext>
            </a:extLst>
          </p:cNvPr>
          <p:cNvSpPr txBox="1"/>
          <p:nvPr/>
        </p:nvSpPr>
        <p:spPr>
          <a:xfrm>
            <a:off x="540855" y="1702314"/>
            <a:ext cx="4907967" cy="4585871"/>
          </a:xfrm>
          <a:prstGeom prst="rect">
            <a:avLst/>
          </a:prstGeom>
          <a:noFill/>
        </p:spPr>
        <p:txBody>
          <a:bodyPr wrap="square" rtlCol="0">
            <a:spAutoFit/>
          </a:bodyPr>
          <a:lstStyle/>
          <a:p>
            <a:pPr eaLnBrk="1" hangingPunct="1">
              <a:spcBef>
                <a:spcPts val="1800"/>
              </a:spcBef>
              <a:buClr>
                <a:srgbClr val="1984CC"/>
              </a:buClr>
              <a:buSzPct val="75000"/>
              <a:defRPr/>
            </a:pPr>
            <a:r>
              <a:rPr lang="ru-RU" sz="1600" b="1" dirty="0">
                <a:solidFill>
                  <a:srgbClr val="1B3F7D"/>
                </a:solidFill>
                <a:latin typeface="Gotham Pro" panose="02000503040000020004" pitchFamily="2" charset="0"/>
                <a:cs typeface="Gotham Pro" panose="02000503040000020004" pitchFamily="2" charset="0"/>
              </a:rPr>
              <a:t>Машины приходят редко, материал дорогой (приёмка цветных металлов)</a:t>
            </a:r>
          </a:p>
          <a:p>
            <a:pPr eaLnBrk="1" hangingPunct="1">
              <a:spcBef>
                <a:spcPts val="1800"/>
              </a:spcBef>
              <a:buClr>
                <a:srgbClr val="1984CC"/>
              </a:buClr>
              <a:buSzPct val="75000"/>
              <a:defRPr/>
            </a:pPr>
            <a:r>
              <a:rPr lang="ru-RU" sz="1600" b="1" dirty="0">
                <a:solidFill>
                  <a:srgbClr val="1B3F7D"/>
                </a:solidFill>
                <a:latin typeface="Gotham Pro" panose="02000503040000020004" pitchFamily="2" charset="0"/>
                <a:cs typeface="Gotham Pro" panose="02000503040000020004" pitchFamily="2" charset="0"/>
              </a:rPr>
              <a:t>Т.е. чем больше примут по весам, тем больше должны выплатить сдатчикам лома</a:t>
            </a:r>
            <a:r>
              <a:rPr lang="ru-RU" sz="2000" b="1" dirty="0">
                <a:solidFill>
                  <a:srgbClr val="153268"/>
                </a:solidFill>
                <a:latin typeface="Gotham Pro" panose="02000503040000020004" pitchFamily="2" charset="0"/>
                <a:cs typeface="Gotham Pro" panose="02000503040000020004" pitchFamily="2" charset="0"/>
              </a:rPr>
              <a:t> </a:t>
            </a:r>
          </a:p>
          <a:p>
            <a:pPr marL="342900" lvl="1" indent="-342900">
              <a:spcBef>
                <a:spcPts val="600"/>
              </a:spcBef>
              <a:buClr>
                <a:srgbClr val="1B3F7D"/>
              </a:buClr>
              <a:buSzPct val="100000"/>
              <a:buFont typeface="+mj-lt"/>
              <a:buAutoNum type="arabicPeriod"/>
              <a:defRPr/>
            </a:pPr>
            <a:r>
              <a:rPr lang="ru-RU" sz="1600" dirty="0">
                <a:solidFill>
                  <a:schemeClr val="bg2">
                    <a:lumMod val="25000"/>
                  </a:schemeClr>
                </a:solidFill>
                <a:latin typeface="Gotham Pro" panose="02000503040000020004" pitchFamily="2" charset="0"/>
                <a:cs typeface="Gotham Pro" panose="02000503040000020004" pitchFamily="2" charset="0"/>
              </a:rPr>
              <a:t>Каждую приходящую машину взвешивать в четырёх положениях на весах.</a:t>
            </a:r>
          </a:p>
          <a:p>
            <a:pPr marL="342900" lvl="1" indent="-342900">
              <a:spcBef>
                <a:spcPts val="600"/>
              </a:spcBef>
              <a:buClr>
                <a:srgbClr val="1B3F7D"/>
              </a:buClr>
              <a:buSzPct val="100000"/>
              <a:buFont typeface="+mj-lt"/>
              <a:buAutoNum type="arabicPeriod"/>
              <a:defRPr/>
            </a:pPr>
            <a:r>
              <a:rPr lang="ru-RU" sz="1600" dirty="0">
                <a:solidFill>
                  <a:schemeClr val="bg2">
                    <a:lumMod val="25000"/>
                  </a:schemeClr>
                </a:solidFill>
                <a:latin typeface="Gotham Pro" panose="02000503040000020004" pitchFamily="2" charset="0"/>
                <a:cs typeface="Gotham Pro" panose="02000503040000020004" pitchFamily="2" charset="0"/>
              </a:rPr>
              <a:t>Считать пределы допускаемых погрешностей как при сдаче в поверку.</a:t>
            </a:r>
          </a:p>
          <a:p>
            <a:pPr marL="342900" lvl="1" indent="-342900">
              <a:spcBef>
                <a:spcPts val="600"/>
              </a:spcBef>
              <a:buClr>
                <a:srgbClr val="1B3F7D"/>
              </a:buClr>
              <a:buSzPct val="100000"/>
              <a:buFont typeface="+mj-lt"/>
              <a:buAutoNum type="arabicPeriod"/>
              <a:defRPr/>
            </a:pPr>
            <a:r>
              <a:rPr lang="ru-RU" sz="1600" dirty="0">
                <a:solidFill>
                  <a:schemeClr val="bg2">
                    <a:lumMod val="25000"/>
                  </a:schemeClr>
                </a:solidFill>
                <a:latin typeface="Gotham Pro" panose="02000503040000020004" pitchFamily="2" charset="0"/>
                <a:cs typeface="Gotham Pro" panose="02000503040000020004" pitchFamily="2" charset="0"/>
              </a:rPr>
              <a:t>Если есть подозрение на то, что весы врут, немедленно прекратить взвешивание, машину на которой обнаружено подозрение, убрать с весов и взвесить после устранения неисправности весов.</a:t>
            </a:r>
          </a:p>
          <a:p>
            <a:endParaRPr lang="ru-RU" dirty="0">
              <a:latin typeface="Gotham Pro" panose="02000503040000020004" pitchFamily="2" charset="0"/>
              <a:cs typeface="Gotham Pro" panose="02000503040000020004" pitchFamily="2" charset="0"/>
            </a:endParaRPr>
          </a:p>
        </p:txBody>
      </p:sp>
      <p:pic>
        <p:nvPicPr>
          <p:cNvPr id="30" name="Picture 14">
            <a:extLst>
              <a:ext uri="{FF2B5EF4-FFF2-40B4-BE49-F238E27FC236}">
                <a16:creationId xmlns:a16="http://schemas.microsoft.com/office/drawing/2014/main" id="{B29EBBEE-33F7-4CDD-A0B2-858330B96C5C}"/>
              </a:ext>
            </a:extLst>
          </p:cNvPr>
          <p:cNvPicPr>
            <a:picLocks noChangeAspect="1"/>
          </p:cNvPicPr>
          <p:nvPr/>
        </p:nvPicPr>
        <p:blipFill>
          <a:blip r:embed="rId5"/>
          <a:stretch>
            <a:fillRect/>
          </a:stretch>
        </p:blipFill>
        <p:spPr>
          <a:xfrm>
            <a:off x="-194659" y="4173108"/>
            <a:ext cx="6215993" cy="2684891"/>
          </a:xfrm>
          <a:prstGeom prst="rect">
            <a:avLst/>
          </a:prstGeom>
        </p:spPr>
      </p:pic>
      <p:sp>
        <p:nvSpPr>
          <p:cNvPr id="31" name="Rectangle 6">
            <a:extLst>
              <a:ext uri="{FF2B5EF4-FFF2-40B4-BE49-F238E27FC236}">
                <a16:creationId xmlns:a16="http://schemas.microsoft.com/office/drawing/2014/main" id="{2E894744-5FA3-42B5-95F1-42E7312A971A}"/>
              </a:ext>
            </a:extLst>
          </p:cNvPr>
          <p:cNvSpPr/>
          <p:nvPr/>
        </p:nvSpPr>
        <p:spPr>
          <a:xfrm>
            <a:off x="6021334" y="0"/>
            <a:ext cx="72373" cy="6858000"/>
          </a:xfrm>
          <a:prstGeom prst="rect">
            <a:avLst/>
          </a:prstGeom>
          <a:solidFill>
            <a:srgbClr val="1B3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highlight>
                <a:srgbClr val="E25037"/>
              </a:highlight>
            </a:endParaRPr>
          </a:p>
        </p:txBody>
      </p:sp>
      <p:pic>
        <p:nvPicPr>
          <p:cNvPr id="32" name="Рисунок 31" descr="Изображение выглядит как небо, внешний, механическая лопата, транспорт&#10;&#10;Автоматически созданное описание">
            <a:extLst>
              <a:ext uri="{FF2B5EF4-FFF2-40B4-BE49-F238E27FC236}">
                <a16:creationId xmlns:a16="http://schemas.microsoft.com/office/drawing/2014/main" id="{479990EA-FB20-4945-BEFD-89C1099224D9}"/>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34561" t="-99" r="6247" b="-57"/>
          <a:stretch/>
        </p:blipFill>
        <p:spPr>
          <a:xfrm>
            <a:off x="6093707" y="0"/>
            <a:ext cx="6098293" cy="6884594"/>
          </a:xfrm>
          <a:prstGeom prst="rect">
            <a:avLst/>
          </a:prstGeom>
        </p:spPr>
      </p:pic>
    </p:spTree>
    <p:extLst>
      <p:ext uri="{BB962C8B-B14F-4D97-AF65-F5344CB8AC3E}">
        <p14:creationId xmlns:p14="http://schemas.microsoft.com/office/powerpoint/2010/main" val="2073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36</a:t>
            </a:fld>
            <a:endParaRPr lang="en-RU" sz="1800" dirty="0">
              <a:solidFill>
                <a:srgbClr val="1B3F7D"/>
              </a:solidFill>
              <a:latin typeface="Gotham Pro" panose="02000503040000090004" pitchFamily="2" charset="0"/>
              <a:cs typeface="Gotham Pro" panose="02000503040000090004" pitchFamily="2" charset="0"/>
            </a:endParaRPr>
          </a:p>
        </p:txBody>
      </p:sp>
      <p:pic>
        <p:nvPicPr>
          <p:cNvPr id="20" name="Рисунок 19">
            <a:extLst>
              <a:ext uri="{FF2B5EF4-FFF2-40B4-BE49-F238E27FC236}">
                <a16:creationId xmlns:a16="http://schemas.microsoft.com/office/drawing/2014/main" id="{4A27BD50-5B68-4C4B-A8E4-DCC750C89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543132"/>
            <a:ext cx="1777239" cy="472670"/>
          </a:xfrm>
          <a:prstGeom prst="rect">
            <a:avLst/>
          </a:prstGeom>
        </p:spPr>
      </p:pic>
      <p:pic>
        <p:nvPicPr>
          <p:cNvPr id="30" name="Picture 14">
            <a:extLst>
              <a:ext uri="{FF2B5EF4-FFF2-40B4-BE49-F238E27FC236}">
                <a16:creationId xmlns:a16="http://schemas.microsoft.com/office/drawing/2014/main" id="{B29EBBEE-33F7-4CDD-A0B2-858330B96C5C}"/>
              </a:ext>
            </a:extLst>
          </p:cNvPr>
          <p:cNvPicPr>
            <a:picLocks noChangeAspect="1"/>
          </p:cNvPicPr>
          <p:nvPr/>
        </p:nvPicPr>
        <p:blipFill>
          <a:blip r:embed="rId5"/>
          <a:stretch>
            <a:fillRect/>
          </a:stretch>
        </p:blipFill>
        <p:spPr>
          <a:xfrm>
            <a:off x="-194659" y="4173108"/>
            <a:ext cx="6215993" cy="2684891"/>
          </a:xfrm>
          <a:prstGeom prst="rect">
            <a:avLst/>
          </a:prstGeom>
        </p:spPr>
      </p:pic>
      <p:sp>
        <p:nvSpPr>
          <p:cNvPr id="31" name="Rectangle 6">
            <a:extLst>
              <a:ext uri="{FF2B5EF4-FFF2-40B4-BE49-F238E27FC236}">
                <a16:creationId xmlns:a16="http://schemas.microsoft.com/office/drawing/2014/main" id="{2E894744-5FA3-42B5-95F1-42E7312A971A}"/>
              </a:ext>
            </a:extLst>
          </p:cNvPr>
          <p:cNvSpPr/>
          <p:nvPr/>
        </p:nvSpPr>
        <p:spPr>
          <a:xfrm>
            <a:off x="6021334" y="0"/>
            <a:ext cx="72373" cy="6858000"/>
          </a:xfrm>
          <a:prstGeom prst="rect">
            <a:avLst/>
          </a:prstGeom>
          <a:solidFill>
            <a:srgbClr val="1B3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highlight>
                <a:srgbClr val="E25037"/>
              </a:highlight>
            </a:endParaRPr>
          </a:p>
        </p:txBody>
      </p:sp>
      <p:pic>
        <p:nvPicPr>
          <p:cNvPr id="8" name="Рисунок 7" descr="Изображение выглядит как дерево, внешний, небо, грязь&#10;&#10;Автоматически созданное описание">
            <a:extLst>
              <a:ext uri="{FF2B5EF4-FFF2-40B4-BE49-F238E27FC236}">
                <a16:creationId xmlns:a16="http://schemas.microsoft.com/office/drawing/2014/main" id="{78292C84-EEC1-488E-B02B-9F36B4FFFEF0}"/>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700"/>
                    </a14:imgEffect>
                    <a14:imgEffect>
                      <a14:brightnessContrast bright="-20000" contrast="-20000"/>
                    </a14:imgEffect>
                  </a14:imgLayer>
                </a14:imgProps>
              </a:ext>
              <a:ext uri="{28A0092B-C50C-407E-A947-70E740481C1C}">
                <a14:useLocalDpi xmlns:a14="http://schemas.microsoft.com/office/drawing/2010/main" val="0"/>
              </a:ext>
            </a:extLst>
          </a:blip>
          <a:srcRect l="2573" r="47576"/>
          <a:stretch/>
        </p:blipFill>
        <p:spPr>
          <a:xfrm>
            <a:off x="6095923" y="6137"/>
            <a:ext cx="6077666" cy="6848475"/>
          </a:xfrm>
          <a:prstGeom prst="rect">
            <a:avLst/>
          </a:prstGeom>
        </p:spPr>
      </p:pic>
      <p:sp>
        <p:nvSpPr>
          <p:cNvPr id="10" name="TextBox 9">
            <a:extLst>
              <a:ext uri="{FF2B5EF4-FFF2-40B4-BE49-F238E27FC236}">
                <a16:creationId xmlns:a16="http://schemas.microsoft.com/office/drawing/2014/main" id="{C35016D3-CBAB-448B-9D2A-95FB18278A7F}"/>
              </a:ext>
            </a:extLst>
          </p:cNvPr>
          <p:cNvSpPr txBox="1"/>
          <p:nvPr/>
        </p:nvSpPr>
        <p:spPr>
          <a:xfrm>
            <a:off x="698510" y="1255740"/>
            <a:ext cx="5178080" cy="5293757"/>
          </a:xfrm>
          <a:prstGeom prst="rect">
            <a:avLst/>
          </a:prstGeom>
          <a:noFill/>
        </p:spPr>
        <p:txBody>
          <a:bodyPr wrap="square" rtlCol="0">
            <a:spAutoFit/>
          </a:bodyPr>
          <a:lstStyle/>
          <a:p>
            <a:pPr marL="342900" lvl="1" indent="-342900" eaLnBrk="1" hangingPunct="1">
              <a:spcBef>
                <a:spcPts val="600"/>
              </a:spcBef>
              <a:buClr>
                <a:srgbClr val="1B3F7D"/>
              </a:buClr>
              <a:buSzPct val="100000"/>
              <a:buFont typeface="+mj-lt"/>
              <a:buAutoNum type="arabicPeriod"/>
              <a:defRPr/>
            </a:pPr>
            <a:r>
              <a:rPr lang="ru-RU" sz="1400" dirty="0">
                <a:solidFill>
                  <a:schemeClr val="bg2">
                    <a:lumMod val="25000"/>
                  </a:schemeClr>
                </a:solidFill>
                <a:latin typeface="Gotham Pro" panose="02000503040000020004" pitchFamily="2" charset="0"/>
                <a:cs typeface="Gotham Pro" panose="02000503040000020004" pitchFamily="2" charset="0"/>
              </a:rPr>
              <a:t>Взвешивать одну машину в 3-х положениях при сдаче/приёме смены.</a:t>
            </a:r>
          </a:p>
          <a:p>
            <a:pPr marL="342900" lvl="1" indent="-342900" eaLnBrk="1" hangingPunct="1">
              <a:spcBef>
                <a:spcPts val="600"/>
              </a:spcBef>
              <a:buClr>
                <a:srgbClr val="1B3F7D"/>
              </a:buClr>
              <a:buSzPct val="100000"/>
              <a:buFont typeface="+mj-lt"/>
              <a:buAutoNum type="arabicPeriod"/>
              <a:defRPr/>
            </a:pPr>
            <a:r>
              <a:rPr lang="ru-RU" sz="1400" dirty="0">
                <a:solidFill>
                  <a:schemeClr val="bg2">
                    <a:lumMod val="25000"/>
                  </a:schemeClr>
                </a:solidFill>
                <a:latin typeface="Gotham Pro" panose="02000503040000020004" pitchFamily="2" charset="0"/>
                <a:cs typeface="Gotham Pro" panose="02000503040000020004" pitchFamily="2" charset="0"/>
              </a:rPr>
              <a:t>Считать пределы допускаемых погрешностей как положено в эксплуатации.</a:t>
            </a:r>
          </a:p>
          <a:p>
            <a:pPr marL="342900" lvl="1" indent="-342900" eaLnBrk="1" hangingPunct="1">
              <a:spcBef>
                <a:spcPts val="600"/>
              </a:spcBef>
              <a:buClr>
                <a:srgbClr val="1B3F7D"/>
              </a:buClr>
              <a:buSzPct val="100000"/>
              <a:buFont typeface="+mj-lt"/>
              <a:buAutoNum type="arabicPeriod"/>
              <a:defRPr/>
            </a:pPr>
            <a:r>
              <a:rPr lang="ru-RU" sz="1400" dirty="0">
                <a:solidFill>
                  <a:schemeClr val="bg2">
                    <a:lumMod val="25000"/>
                  </a:schemeClr>
                </a:solidFill>
                <a:latin typeface="Gotham Pro" panose="02000503040000020004" pitchFamily="2" charset="0"/>
                <a:cs typeface="Gotham Pro" panose="02000503040000020004" pitchFamily="2" charset="0"/>
              </a:rPr>
              <a:t>Если есть подозрение на то, что весы врут в пределах 300 кг на 30 т, разрешается продолжать взвешивание, запись в базе данных дополняется сообщением о возможной ошибке.</a:t>
            </a:r>
          </a:p>
          <a:p>
            <a:pPr marL="342900" lvl="1" indent="-342900" eaLnBrk="1" hangingPunct="1">
              <a:spcBef>
                <a:spcPts val="600"/>
              </a:spcBef>
              <a:buClr>
                <a:srgbClr val="1B3F7D"/>
              </a:buClr>
              <a:buSzPct val="100000"/>
              <a:buFont typeface="+mj-lt"/>
              <a:buAutoNum type="arabicPeriod"/>
              <a:defRPr/>
            </a:pPr>
            <a:r>
              <a:rPr lang="ru-RU" sz="1400" dirty="0">
                <a:solidFill>
                  <a:schemeClr val="bg2">
                    <a:lumMod val="25000"/>
                  </a:schemeClr>
                </a:solidFill>
                <a:latin typeface="Gotham Pro" panose="02000503040000020004" pitchFamily="2" charset="0"/>
                <a:cs typeface="Gotham Pro" panose="02000503040000020004" pitchFamily="2" charset="0"/>
              </a:rPr>
              <a:t>Выдать рекомендацию по проведению дополнительной повторной проверки следующим автомобилем.</a:t>
            </a:r>
          </a:p>
          <a:p>
            <a:pPr marL="342900" lvl="1" indent="-342900" eaLnBrk="1" hangingPunct="1">
              <a:spcBef>
                <a:spcPts val="600"/>
              </a:spcBef>
              <a:buClr>
                <a:srgbClr val="1B3F7D"/>
              </a:buClr>
              <a:buSzPct val="100000"/>
              <a:buFont typeface="+mj-lt"/>
              <a:buAutoNum type="arabicPeriod"/>
              <a:defRPr/>
            </a:pPr>
            <a:r>
              <a:rPr lang="ru-RU" sz="1400" dirty="0">
                <a:solidFill>
                  <a:schemeClr val="bg2">
                    <a:lumMod val="25000"/>
                  </a:schemeClr>
                </a:solidFill>
                <a:latin typeface="Gotham Pro" panose="02000503040000020004" pitchFamily="2" charset="0"/>
                <a:cs typeface="Gotham Pro" panose="02000503040000020004" pitchFamily="2" charset="0"/>
              </a:rPr>
              <a:t>Выдать рекомендации по проверке более подходящим автомобилем.</a:t>
            </a:r>
          </a:p>
          <a:p>
            <a:pPr marL="342900" lvl="1" indent="-342900" eaLnBrk="1" hangingPunct="1">
              <a:spcBef>
                <a:spcPts val="600"/>
              </a:spcBef>
              <a:buClr>
                <a:srgbClr val="1B3F7D"/>
              </a:buClr>
              <a:buSzPct val="100000"/>
              <a:buFont typeface="+mj-lt"/>
              <a:buAutoNum type="arabicPeriod"/>
              <a:defRPr/>
            </a:pPr>
            <a:r>
              <a:rPr lang="ru-RU" sz="1400" dirty="0">
                <a:solidFill>
                  <a:schemeClr val="bg2">
                    <a:lumMod val="25000"/>
                  </a:schemeClr>
                </a:solidFill>
                <a:latin typeface="Gotham Pro" panose="02000503040000020004" pitchFamily="2" charset="0"/>
                <a:cs typeface="Gotham Pro" panose="02000503040000020004" pitchFamily="2" charset="0"/>
              </a:rPr>
              <a:t>Выдать рекомендации по осмотру, чистке весов с указанием подозреваемых мест.</a:t>
            </a:r>
          </a:p>
          <a:p>
            <a:pPr marL="342900" lvl="1" indent="-342900" eaLnBrk="1" hangingPunct="1">
              <a:spcBef>
                <a:spcPts val="600"/>
              </a:spcBef>
              <a:buClr>
                <a:srgbClr val="1B3F7D"/>
              </a:buClr>
              <a:buSzPct val="100000"/>
              <a:buFont typeface="+mj-lt"/>
              <a:buAutoNum type="arabicPeriod"/>
              <a:defRPr/>
            </a:pPr>
            <a:r>
              <a:rPr lang="ru-RU" sz="1400" dirty="0">
                <a:solidFill>
                  <a:schemeClr val="bg2">
                    <a:lumMod val="25000"/>
                  </a:schemeClr>
                </a:solidFill>
                <a:latin typeface="Gotham Pro" panose="02000503040000020004" pitchFamily="2" charset="0"/>
                <a:cs typeface="Gotham Pro" panose="02000503040000020004" pitchFamily="2" charset="0"/>
              </a:rPr>
              <a:t>При превышении погрешности более чем на 300 кг (или при полном выходе из строя одного датчика) предложить оператору отключить неисправный датчик, программа будет считать его показания равными соседнему. Провести повторную проверку и,  в случае если расхождение менее 300 кг, продолжить работу. </a:t>
            </a:r>
          </a:p>
        </p:txBody>
      </p:sp>
    </p:spTree>
    <p:extLst>
      <p:ext uri="{BB962C8B-B14F-4D97-AF65-F5344CB8AC3E}">
        <p14:creationId xmlns:p14="http://schemas.microsoft.com/office/powerpoint/2010/main" val="167477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4EF5C0-D662-4342-AD1B-3D5415CCAE7C}"/>
              </a:ext>
            </a:extLst>
          </p:cNvPr>
          <p:cNvPicPr>
            <a:picLocks noChangeAspect="1"/>
          </p:cNvPicPr>
          <p:nvPr/>
        </p:nvPicPr>
        <p:blipFill>
          <a:blip r:embed="rId2"/>
          <a:stretch>
            <a:fillRect/>
          </a:stretch>
        </p:blipFill>
        <p:spPr>
          <a:xfrm>
            <a:off x="-839545" y="4173108"/>
            <a:ext cx="6215993" cy="2684891"/>
          </a:xfrm>
          <a:prstGeom prst="rect">
            <a:avLst/>
          </a:prstGeom>
        </p:spPr>
      </p:pic>
      <p:sp>
        <p:nvSpPr>
          <p:cNvPr id="7" name="Rectangle 6">
            <a:extLst>
              <a:ext uri="{FF2B5EF4-FFF2-40B4-BE49-F238E27FC236}">
                <a16:creationId xmlns:a16="http://schemas.microsoft.com/office/drawing/2014/main" id="{3FE0F5C4-5516-1545-BF5C-23B0F05F9905}"/>
              </a:ext>
            </a:extLst>
          </p:cNvPr>
          <p:cNvSpPr/>
          <p:nvPr/>
        </p:nvSpPr>
        <p:spPr>
          <a:xfrm>
            <a:off x="5376449" y="0"/>
            <a:ext cx="72373" cy="6858000"/>
          </a:xfrm>
          <a:prstGeom prst="rect">
            <a:avLst/>
          </a:prstGeom>
          <a:solidFill>
            <a:srgbClr val="1B3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dirty="0">
              <a:highlight>
                <a:srgbClr val="E25037"/>
              </a:highlight>
            </a:endParaRPr>
          </a:p>
        </p:txBody>
      </p:sp>
      <p:pic>
        <p:nvPicPr>
          <p:cNvPr id="11" name="Рисунок 10">
            <a:extLst>
              <a:ext uri="{FF2B5EF4-FFF2-40B4-BE49-F238E27FC236}">
                <a16:creationId xmlns:a16="http://schemas.microsoft.com/office/drawing/2014/main" id="{8E2648A6-E135-40CF-BF08-4FDECFFCF4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641" y="911347"/>
            <a:ext cx="1777239" cy="472670"/>
          </a:xfrm>
          <a:prstGeom prst="rect">
            <a:avLst/>
          </a:prstGeom>
        </p:spPr>
      </p:pic>
      <p:sp>
        <p:nvSpPr>
          <p:cNvPr id="12" name="Номер слайда 1">
            <a:extLst>
              <a:ext uri="{FF2B5EF4-FFF2-40B4-BE49-F238E27FC236}">
                <a16:creationId xmlns:a16="http://schemas.microsoft.com/office/drawing/2014/main" id="{A9B7B68A-9A5C-4782-9B3E-EDE7C389430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4</a:t>
            </a:fld>
            <a:endParaRPr lang="en-RU" sz="1800" dirty="0">
              <a:solidFill>
                <a:srgbClr val="1B3F7D"/>
              </a:solidFill>
              <a:latin typeface="Gotham Pro" panose="02000503040000090004" pitchFamily="2" charset="0"/>
              <a:cs typeface="Gotham Pro" panose="02000503040000090004" pitchFamily="2" charset="0"/>
            </a:endParaRPr>
          </a:p>
        </p:txBody>
      </p:sp>
      <p:sp>
        <p:nvSpPr>
          <p:cNvPr id="13" name="TextBox 12">
            <a:extLst>
              <a:ext uri="{FF2B5EF4-FFF2-40B4-BE49-F238E27FC236}">
                <a16:creationId xmlns:a16="http://schemas.microsoft.com/office/drawing/2014/main" id="{B8371583-A4F2-4EF6-BAE6-854F769B4465}"/>
              </a:ext>
            </a:extLst>
          </p:cNvPr>
          <p:cNvSpPr txBox="1"/>
          <p:nvPr/>
        </p:nvSpPr>
        <p:spPr>
          <a:xfrm>
            <a:off x="3522588" y="709923"/>
            <a:ext cx="7245346" cy="338554"/>
          </a:xfrm>
          <a:prstGeom prst="rect">
            <a:avLst/>
          </a:prstGeom>
          <a:noFill/>
        </p:spPr>
        <p:txBody>
          <a:bodyPr wrap="square" rtlCol="0">
            <a:spAutoFit/>
          </a:bodyPr>
          <a:lstStyle/>
          <a:p>
            <a:pPr algn="r"/>
            <a:r>
              <a:rPr lang="ru-RU" sz="1600" dirty="0">
                <a:solidFill>
                  <a:srgbClr val="1B3F7D"/>
                </a:solidFill>
                <a:latin typeface="Gotham Pro" panose="02000503040000020004" pitchFamily="2" charset="0"/>
                <a:cs typeface="Gotham Pro" panose="02000503040000020004" pitchFamily="2" charset="0"/>
              </a:rPr>
              <a:t>ПРОДУКЦИЯ ПРЕДПРИЯТИЯ</a:t>
            </a:r>
            <a:endParaRPr lang="en-RU" sz="1600" dirty="0">
              <a:solidFill>
                <a:srgbClr val="1B3F7D"/>
              </a:solidFill>
              <a:latin typeface="Gotham Pro" panose="02000503040000020004" pitchFamily="2" charset="0"/>
              <a:cs typeface="Gotham Pro" panose="02000503040000020004" pitchFamily="2" charset="0"/>
            </a:endParaRPr>
          </a:p>
        </p:txBody>
      </p:sp>
      <p:grpSp>
        <p:nvGrpSpPr>
          <p:cNvPr id="16" name="Группа 15">
            <a:extLst>
              <a:ext uri="{FF2B5EF4-FFF2-40B4-BE49-F238E27FC236}">
                <a16:creationId xmlns:a16="http://schemas.microsoft.com/office/drawing/2014/main" id="{29516541-F428-42F4-BF05-CF5CA6DA1F6E}"/>
              </a:ext>
            </a:extLst>
          </p:cNvPr>
          <p:cNvGrpSpPr/>
          <p:nvPr/>
        </p:nvGrpSpPr>
        <p:grpSpPr>
          <a:xfrm>
            <a:off x="5772147" y="2938935"/>
            <a:ext cx="1986759" cy="2016868"/>
            <a:chOff x="4029596" y="2736332"/>
            <a:chExt cx="1986759" cy="2016868"/>
          </a:xfrm>
        </p:grpSpPr>
        <p:sp>
          <p:nvSpPr>
            <p:cNvPr id="17" name="Шестиугольник 16">
              <a:extLst>
                <a:ext uri="{FF2B5EF4-FFF2-40B4-BE49-F238E27FC236}">
                  <a16:creationId xmlns:a16="http://schemas.microsoft.com/office/drawing/2014/main" id="{DE690833-D618-4D8C-8390-37B2D1252979}"/>
                </a:ext>
              </a:extLst>
            </p:cNvPr>
            <p:cNvSpPr/>
            <p:nvPr/>
          </p:nvSpPr>
          <p:spPr>
            <a:xfrm rot="5400000">
              <a:off x="4011399" y="2773915"/>
              <a:ext cx="2016868" cy="1941701"/>
            </a:xfrm>
            <a:prstGeom prst="hexagon">
              <a:avLst/>
            </a:prstGeom>
            <a:solidFill>
              <a:srgbClr val="1A57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8" name="Picture 8" descr="вагон">
              <a:extLst>
                <a:ext uri="{FF2B5EF4-FFF2-40B4-BE49-F238E27FC236}">
                  <a16:creationId xmlns:a16="http://schemas.microsoft.com/office/drawing/2014/main" id="{E8B78E5E-D6F2-479F-8687-C5339F3E2024}"/>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029596" y="2871558"/>
              <a:ext cx="1986759" cy="1360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Группа 18">
            <a:extLst>
              <a:ext uri="{FF2B5EF4-FFF2-40B4-BE49-F238E27FC236}">
                <a16:creationId xmlns:a16="http://schemas.microsoft.com/office/drawing/2014/main" id="{03BE481F-CA23-42D2-B7D9-67573ADBFA93}"/>
              </a:ext>
            </a:extLst>
          </p:cNvPr>
          <p:cNvGrpSpPr/>
          <p:nvPr/>
        </p:nvGrpSpPr>
        <p:grpSpPr>
          <a:xfrm>
            <a:off x="6807999" y="4558456"/>
            <a:ext cx="1941701" cy="2016867"/>
            <a:chOff x="5357613" y="4823550"/>
            <a:chExt cx="1941701" cy="2016867"/>
          </a:xfrm>
        </p:grpSpPr>
        <p:sp>
          <p:nvSpPr>
            <p:cNvPr id="20" name="Шестиугольник 19">
              <a:extLst>
                <a:ext uri="{FF2B5EF4-FFF2-40B4-BE49-F238E27FC236}">
                  <a16:creationId xmlns:a16="http://schemas.microsoft.com/office/drawing/2014/main" id="{90CE0A6D-E9DF-46F1-A034-5BD97A0DD01B}"/>
                </a:ext>
              </a:extLst>
            </p:cNvPr>
            <p:cNvSpPr/>
            <p:nvPr/>
          </p:nvSpPr>
          <p:spPr>
            <a:xfrm rot="5400000">
              <a:off x="5320030" y="4861133"/>
              <a:ext cx="2016867" cy="1941701"/>
            </a:xfrm>
            <a:prstGeom prst="hexagon">
              <a:avLst/>
            </a:prstGeom>
            <a:solidFill>
              <a:srgbClr val="1A57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1" name="Picture 10" descr="дозатор">
              <a:extLst>
                <a:ext uri="{FF2B5EF4-FFF2-40B4-BE49-F238E27FC236}">
                  <a16:creationId xmlns:a16="http://schemas.microsoft.com/office/drawing/2014/main" id="{E8F1D577-6940-4CF5-A922-9A6B0102E0D8}"/>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683100" y="4956197"/>
              <a:ext cx="1119585" cy="1496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Группа 21">
            <a:extLst>
              <a:ext uri="{FF2B5EF4-FFF2-40B4-BE49-F238E27FC236}">
                <a16:creationId xmlns:a16="http://schemas.microsoft.com/office/drawing/2014/main" id="{EF28BB27-90EA-40B9-90BC-87E0CFF3F2AF}"/>
              </a:ext>
            </a:extLst>
          </p:cNvPr>
          <p:cNvGrpSpPr/>
          <p:nvPr/>
        </p:nvGrpSpPr>
        <p:grpSpPr>
          <a:xfrm>
            <a:off x="7829383" y="2938934"/>
            <a:ext cx="1941701" cy="2016867"/>
            <a:chOff x="6665910" y="2736331"/>
            <a:chExt cx="1941701" cy="2016867"/>
          </a:xfrm>
        </p:grpSpPr>
        <p:sp>
          <p:nvSpPr>
            <p:cNvPr id="23" name="Шестиугольник 22">
              <a:extLst>
                <a:ext uri="{FF2B5EF4-FFF2-40B4-BE49-F238E27FC236}">
                  <a16:creationId xmlns:a16="http://schemas.microsoft.com/office/drawing/2014/main" id="{50E32E1C-9D09-4C77-A666-C408ADD24F67}"/>
                </a:ext>
              </a:extLst>
            </p:cNvPr>
            <p:cNvSpPr/>
            <p:nvPr/>
          </p:nvSpPr>
          <p:spPr>
            <a:xfrm rot="5400000">
              <a:off x="6628327" y="2773914"/>
              <a:ext cx="2016867" cy="1941701"/>
            </a:xfrm>
            <a:prstGeom prst="hexagon">
              <a:avLst/>
            </a:prstGeom>
            <a:solidFill>
              <a:srgbClr val="1A57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4" name="Picture 9" descr="классик">
              <a:extLst>
                <a:ext uri="{FF2B5EF4-FFF2-40B4-BE49-F238E27FC236}">
                  <a16:creationId xmlns:a16="http://schemas.microsoft.com/office/drawing/2014/main" id="{56C1DBCF-71A3-40E7-83CB-19FBDF5E0A2D}"/>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726405" y="3135905"/>
              <a:ext cx="1736375" cy="83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Группа 24">
            <a:extLst>
              <a:ext uri="{FF2B5EF4-FFF2-40B4-BE49-F238E27FC236}">
                <a16:creationId xmlns:a16="http://schemas.microsoft.com/office/drawing/2014/main" id="{D512E93B-94B0-46D3-AC03-E4305DAE4240}"/>
              </a:ext>
            </a:extLst>
          </p:cNvPr>
          <p:cNvGrpSpPr/>
          <p:nvPr/>
        </p:nvGrpSpPr>
        <p:grpSpPr>
          <a:xfrm>
            <a:off x="8852402" y="4569489"/>
            <a:ext cx="1941705" cy="2016871"/>
            <a:chOff x="7990420" y="4805960"/>
            <a:chExt cx="1941705" cy="2016871"/>
          </a:xfrm>
        </p:grpSpPr>
        <p:sp>
          <p:nvSpPr>
            <p:cNvPr id="26" name="Шестиугольник 25">
              <a:extLst>
                <a:ext uri="{FF2B5EF4-FFF2-40B4-BE49-F238E27FC236}">
                  <a16:creationId xmlns:a16="http://schemas.microsoft.com/office/drawing/2014/main" id="{D47675D8-197F-4D3B-9B99-74E62A5AA3EE}"/>
                </a:ext>
              </a:extLst>
            </p:cNvPr>
            <p:cNvSpPr/>
            <p:nvPr/>
          </p:nvSpPr>
          <p:spPr>
            <a:xfrm rot="5400000">
              <a:off x="7952837" y="4843543"/>
              <a:ext cx="2016871" cy="1941705"/>
            </a:xfrm>
            <a:prstGeom prst="hexagon">
              <a:avLst/>
            </a:prstGeom>
            <a:solidFill>
              <a:srgbClr val="1A57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7" name="Picture 12" descr="бункер">
              <a:extLst>
                <a:ext uri="{FF2B5EF4-FFF2-40B4-BE49-F238E27FC236}">
                  <a16:creationId xmlns:a16="http://schemas.microsoft.com/office/drawing/2014/main" id="{B53FB475-B49F-4E7C-AFA5-662E8A5BE8E3}"/>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283784" y="5025458"/>
              <a:ext cx="1166405" cy="1384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Группа 27">
            <a:extLst>
              <a:ext uri="{FF2B5EF4-FFF2-40B4-BE49-F238E27FC236}">
                <a16:creationId xmlns:a16="http://schemas.microsoft.com/office/drawing/2014/main" id="{3349AA24-0B9B-41D2-8F21-12B16CDE878F}"/>
              </a:ext>
            </a:extLst>
          </p:cNvPr>
          <p:cNvGrpSpPr/>
          <p:nvPr/>
        </p:nvGrpSpPr>
        <p:grpSpPr>
          <a:xfrm>
            <a:off x="8862992" y="1312854"/>
            <a:ext cx="1995441" cy="2016868"/>
            <a:chOff x="2725996" y="4814757"/>
            <a:chExt cx="1995441" cy="2016868"/>
          </a:xfrm>
        </p:grpSpPr>
        <p:sp>
          <p:nvSpPr>
            <p:cNvPr id="29" name="Шестиугольник 28">
              <a:extLst>
                <a:ext uri="{FF2B5EF4-FFF2-40B4-BE49-F238E27FC236}">
                  <a16:creationId xmlns:a16="http://schemas.microsoft.com/office/drawing/2014/main" id="{D12C18C6-1843-4831-8A49-13390D8076B5}"/>
                </a:ext>
              </a:extLst>
            </p:cNvPr>
            <p:cNvSpPr/>
            <p:nvPr/>
          </p:nvSpPr>
          <p:spPr>
            <a:xfrm rot="5400000">
              <a:off x="2695272" y="4852340"/>
              <a:ext cx="2016868" cy="1941701"/>
            </a:xfrm>
            <a:prstGeom prst="hexagon">
              <a:avLst/>
            </a:prstGeom>
            <a:solidFill>
              <a:srgbClr val="1A57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0" name="Picture 10" descr="конвейер">
              <a:extLst>
                <a:ext uri="{FF2B5EF4-FFF2-40B4-BE49-F238E27FC236}">
                  <a16:creationId xmlns:a16="http://schemas.microsoft.com/office/drawing/2014/main" id="{85483BC3-56F9-410E-B5A6-7AD9F90D754F}"/>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725996" y="5016474"/>
              <a:ext cx="1995441" cy="1368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Группа 30">
            <a:extLst>
              <a:ext uri="{FF2B5EF4-FFF2-40B4-BE49-F238E27FC236}">
                <a16:creationId xmlns:a16="http://schemas.microsoft.com/office/drawing/2014/main" id="{F55C979E-6AE0-4693-9571-98DE258AABBA}"/>
              </a:ext>
            </a:extLst>
          </p:cNvPr>
          <p:cNvGrpSpPr/>
          <p:nvPr/>
        </p:nvGrpSpPr>
        <p:grpSpPr>
          <a:xfrm>
            <a:off x="6789536" y="1305813"/>
            <a:ext cx="2028351" cy="2016870"/>
            <a:chOff x="1400586" y="2736328"/>
            <a:chExt cx="2028351" cy="2016870"/>
          </a:xfrm>
        </p:grpSpPr>
        <p:sp>
          <p:nvSpPr>
            <p:cNvPr id="32" name="Шестиугольник 31">
              <a:extLst>
                <a:ext uri="{FF2B5EF4-FFF2-40B4-BE49-F238E27FC236}">
                  <a16:creationId xmlns:a16="http://schemas.microsoft.com/office/drawing/2014/main" id="{61A9E311-9E48-41A8-8B38-0CCCFE36418F}"/>
                </a:ext>
              </a:extLst>
            </p:cNvPr>
            <p:cNvSpPr/>
            <p:nvPr/>
          </p:nvSpPr>
          <p:spPr>
            <a:xfrm rot="5400000">
              <a:off x="1392053" y="2773911"/>
              <a:ext cx="2016870" cy="1941703"/>
            </a:xfrm>
            <a:prstGeom prst="hexagon">
              <a:avLst/>
            </a:prstGeom>
            <a:solidFill>
              <a:srgbClr val="1A57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3" name="Picture 9" descr="авто">
              <a:extLst>
                <a:ext uri="{FF2B5EF4-FFF2-40B4-BE49-F238E27FC236}">
                  <a16:creationId xmlns:a16="http://schemas.microsoft.com/office/drawing/2014/main" id="{9A0D65A8-E762-4ADB-A5D9-82ED1D7B0C61}"/>
                </a:ext>
              </a:extLst>
            </p:cNvPr>
            <p:cNvPicPr>
              <a:picLocks noChangeAspect="1" noChangeArrowheads="1"/>
            </p:cNvPicPr>
            <p:nvPr/>
          </p:nvPicPr>
          <p:blipFill>
            <a:blip r:embed="rId15">
              <a:lum bright="70000" contrast="-70000"/>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0586" y="2953899"/>
              <a:ext cx="2028351" cy="1392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Группа 33">
            <a:extLst>
              <a:ext uri="{FF2B5EF4-FFF2-40B4-BE49-F238E27FC236}">
                <a16:creationId xmlns:a16="http://schemas.microsoft.com/office/drawing/2014/main" id="{377ACAFE-7CF8-40D1-AB0B-E5DF03E2CAB7}"/>
              </a:ext>
            </a:extLst>
          </p:cNvPr>
          <p:cNvGrpSpPr/>
          <p:nvPr/>
        </p:nvGrpSpPr>
        <p:grpSpPr>
          <a:xfrm>
            <a:off x="9873786" y="2959383"/>
            <a:ext cx="1941705" cy="2016871"/>
            <a:chOff x="9297351" y="2736323"/>
            <a:chExt cx="1941705" cy="2016871"/>
          </a:xfrm>
        </p:grpSpPr>
        <p:sp>
          <p:nvSpPr>
            <p:cNvPr id="35" name="Шестиугольник 34">
              <a:extLst>
                <a:ext uri="{FF2B5EF4-FFF2-40B4-BE49-F238E27FC236}">
                  <a16:creationId xmlns:a16="http://schemas.microsoft.com/office/drawing/2014/main" id="{146F0674-513F-4798-9786-39ED103DBD62}"/>
                </a:ext>
              </a:extLst>
            </p:cNvPr>
            <p:cNvSpPr/>
            <p:nvPr/>
          </p:nvSpPr>
          <p:spPr>
            <a:xfrm rot="5400000">
              <a:off x="9259768" y="2773906"/>
              <a:ext cx="2016871" cy="1941705"/>
            </a:xfrm>
            <a:prstGeom prst="hexagon">
              <a:avLst/>
            </a:prstGeom>
            <a:solidFill>
              <a:srgbClr val="1A57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6" name="Picture 2" descr="Весы для взвешивания животных">
              <a:extLst>
                <a:ext uri="{FF2B5EF4-FFF2-40B4-BE49-F238E27FC236}">
                  <a16:creationId xmlns:a16="http://schemas.microsoft.com/office/drawing/2014/main" id="{7CD94DA9-75FC-4F84-8A67-606FE948E0FA}"/>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6965" t="6585" r="4780" b="3057"/>
            <a:stretch/>
          </p:blipFill>
          <p:spPr bwMode="auto">
            <a:xfrm>
              <a:off x="9458359" y="3065892"/>
              <a:ext cx="1638906" cy="1162285"/>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Прямоугольник 1">
            <a:extLst>
              <a:ext uri="{FF2B5EF4-FFF2-40B4-BE49-F238E27FC236}">
                <a16:creationId xmlns:a16="http://schemas.microsoft.com/office/drawing/2014/main" id="{A4E9A8AC-C57E-4D4B-9C3B-8B944DB9985F}"/>
              </a:ext>
            </a:extLst>
          </p:cNvPr>
          <p:cNvSpPr>
            <a:spLocks noChangeArrowheads="1"/>
          </p:cNvSpPr>
          <p:nvPr/>
        </p:nvSpPr>
        <p:spPr bwMode="auto">
          <a:xfrm>
            <a:off x="720385" y="1849002"/>
            <a:ext cx="3933034" cy="38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marL="180975" indent="-18097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ts val="800"/>
              </a:spcBef>
              <a:buClr>
                <a:srgbClr val="1B3F7D"/>
              </a:buClr>
              <a:buFont typeface="Wingdings" panose="05000000000000000000" pitchFamily="2" charset="2"/>
              <a:buChar char="§"/>
              <a:defRPr/>
            </a:pPr>
            <a:r>
              <a:rPr lang="ru-RU" altLang="ru-RU" sz="1500" dirty="0">
                <a:solidFill>
                  <a:schemeClr val="bg2">
                    <a:lumMod val="25000"/>
                  </a:schemeClr>
                </a:solidFill>
                <a:latin typeface="Gotham Pro" panose="02000503040000020004" pitchFamily="2" charset="0"/>
                <a:cs typeface="Gotham Pro" panose="02000503040000020004" pitchFamily="2" charset="0"/>
              </a:rPr>
              <a:t>Автомобильные электронные весы</a:t>
            </a:r>
          </a:p>
          <a:p>
            <a:pPr eaLnBrk="1" hangingPunct="1">
              <a:spcBef>
                <a:spcPts val="800"/>
              </a:spcBef>
              <a:buClr>
                <a:srgbClr val="1B3F7D"/>
              </a:buClr>
              <a:buFont typeface="Wingdings" panose="05000000000000000000" pitchFamily="2" charset="2"/>
              <a:buChar char="§"/>
              <a:defRPr/>
            </a:pPr>
            <a:r>
              <a:rPr lang="ru-RU" altLang="ru-RU" sz="1500" dirty="0">
                <a:solidFill>
                  <a:schemeClr val="bg2">
                    <a:lumMod val="25000"/>
                  </a:schemeClr>
                </a:solidFill>
                <a:latin typeface="Gotham Pro" panose="02000503040000020004" pitchFamily="2" charset="0"/>
                <a:cs typeface="Gotham Pro" panose="02000503040000020004" pitchFamily="2" charset="0"/>
              </a:rPr>
              <a:t>Вагонные электронные весы для статики/динамики</a:t>
            </a:r>
          </a:p>
          <a:p>
            <a:pPr eaLnBrk="1" hangingPunct="1">
              <a:spcBef>
                <a:spcPts val="800"/>
              </a:spcBef>
              <a:buClr>
                <a:srgbClr val="1B3F7D"/>
              </a:buClr>
              <a:buFont typeface="Wingdings" panose="05000000000000000000" pitchFamily="2" charset="2"/>
              <a:buChar char="§"/>
              <a:defRPr/>
            </a:pPr>
            <a:r>
              <a:rPr lang="ru-RU" altLang="ru-RU" sz="1500" dirty="0">
                <a:solidFill>
                  <a:schemeClr val="bg2">
                    <a:lumMod val="25000"/>
                  </a:schemeClr>
                </a:solidFill>
                <a:latin typeface="Gotham Pro" panose="02000503040000020004" pitchFamily="2" charset="0"/>
                <a:cs typeface="Gotham Pro" panose="02000503040000020004" pitchFamily="2" charset="0"/>
              </a:rPr>
              <a:t>Платформенные весы на нагрузки от 6 кг до 3 тонн </a:t>
            </a:r>
          </a:p>
          <a:p>
            <a:pPr eaLnBrk="1" hangingPunct="1">
              <a:spcBef>
                <a:spcPts val="800"/>
              </a:spcBef>
              <a:buClr>
                <a:srgbClr val="1B3F7D"/>
              </a:buClr>
              <a:buFont typeface="Wingdings" panose="05000000000000000000" pitchFamily="2" charset="2"/>
              <a:buChar char="§"/>
              <a:defRPr/>
            </a:pPr>
            <a:r>
              <a:rPr lang="ru-RU" altLang="ru-RU" sz="1500" dirty="0">
                <a:solidFill>
                  <a:schemeClr val="bg2">
                    <a:lumMod val="25000"/>
                  </a:schemeClr>
                </a:solidFill>
                <a:latin typeface="Gotham Pro" panose="02000503040000020004" pitchFamily="2" charset="0"/>
                <a:cs typeface="Gotham Pro" panose="02000503040000020004" pitchFamily="2" charset="0"/>
              </a:rPr>
              <a:t>Большегрузные весы (от 3 до 50 т.)</a:t>
            </a:r>
            <a:br>
              <a:rPr lang="ru-RU" altLang="ru-RU" sz="1500" dirty="0">
                <a:solidFill>
                  <a:schemeClr val="bg2">
                    <a:lumMod val="25000"/>
                  </a:schemeClr>
                </a:solidFill>
                <a:latin typeface="Gotham Pro" panose="02000503040000020004" pitchFamily="2" charset="0"/>
                <a:cs typeface="Gotham Pro" panose="02000503040000020004" pitchFamily="2" charset="0"/>
              </a:rPr>
            </a:br>
            <a:r>
              <a:rPr lang="ru-RU" altLang="ru-RU" sz="1500" dirty="0">
                <a:solidFill>
                  <a:schemeClr val="bg2">
                    <a:lumMod val="25000"/>
                  </a:schemeClr>
                </a:solidFill>
                <a:latin typeface="Gotham Pro" panose="02000503040000020004" pitchFamily="2" charset="0"/>
                <a:cs typeface="Gotham Pro" panose="02000503040000020004" pitchFamily="2" charset="0"/>
              </a:rPr>
              <a:t>усиленной конструкции</a:t>
            </a:r>
          </a:p>
          <a:p>
            <a:pPr>
              <a:spcBef>
                <a:spcPts val="800"/>
              </a:spcBef>
              <a:buClr>
                <a:srgbClr val="1B3F7D"/>
              </a:buClr>
              <a:buFont typeface="Wingdings" panose="05000000000000000000" pitchFamily="2" charset="2"/>
              <a:buChar char="§"/>
              <a:defRPr/>
            </a:pPr>
            <a:r>
              <a:rPr lang="ru-RU" altLang="ru-RU" sz="1500" dirty="0">
                <a:solidFill>
                  <a:schemeClr val="bg2">
                    <a:lumMod val="25000"/>
                  </a:schemeClr>
                </a:solidFill>
                <a:latin typeface="Gotham Pro" panose="02000503040000020004" pitchFamily="2" charset="0"/>
                <a:cs typeface="Gotham Pro" panose="02000503040000020004" pitchFamily="2" charset="0"/>
              </a:rPr>
              <a:t>Весы для поголовного или группового взвешивания скота </a:t>
            </a:r>
          </a:p>
          <a:p>
            <a:pPr>
              <a:spcBef>
                <a:spcPts val="800"/>
              </a:spcBef>
              <a:buClr>
                <a:srgbClr val="1B3F7D"/>
              </a:buClr>
              <a:buFont typeface="Wingdings" panose="05000000000000000000" pitchFamily="2" charset="2"/>
              <a:buChar char="§"/>
              <a:defRPr/>
            </a:pPr>
            <a:r>
              <a:rPr lang="ru-RU" altLang="ru-RU" sz="1500" dirty="0">
                <a:solidFill>
                  <a:schemeClr val="bg2">
                    <a:lumMod val="25000"/>
                  </a:schemeClr>
                </a:solidFill>
                <a:latin typeface="Gotham Pro" panose="02000503040000020004" pitchFamily="2" charset="0"/>
                <a:cs typeface="Gotham Pro" panose="02000503040000020004" pitchFamily="2" charset="0"/>
              </a:rPr>
              <a:t>Конвейерные электронные весы</a:t>
            </a:r>
          </a:p>
          <a:p>
            <a:pPr>
              <a:spcBef>
                <a:spcPts val="800"/>
              </a:spcBef>
              <a:buClr>
                <a:srgbClr val="1B3F7D"/>
              </a:buClr>
              <a:buFont typeface="Wingdings" panose="05000000000000000000" pitchFamily="2" charset="2"/>
              <a:buChar char="§"/>
              <a:defRPr/>
            </a:pPr>
            <a:r>
              <a:rPr lang="ru-RU" altLang="ru-RU" sz="1500" dirty="0">
                <a:solidFill>
                  <a:schemeClr val="bg2">
                    <a:lumMod val="25000"/>
                  </a:schemeClr>
                </a:solidFill>
                <a:latin typeface="Gotham Pro" panose="02000503040000020004" pitchFamily="2" charset="0"/>
                <a:cs typeface="Gotham Pro" panose="02000503040000020004" pitchFamily="2" charset="0"/>
              </a:rPr>
              <a:t>Весовые дозаторы дискретного и непрерывного действия</a:t>
            </a:r>
          </a:p>
          <a:p>
            <a:pPr>
              <a:spcBef>
                <a:spcPts val="800"/>
              </a:spcBef>
              <a:buClr>
                <a:srgbClr val="1B3F7D"/>
              </a:buClr>
              <a:buFont typeface="Wingdings" panose="05000000000000000000" pitchFamily="2" charset="2"/>
              <a:buChar char="§"/>
              <a:defRPr/>
            </a:pPr>
            <a:r>
              <a:rPr lang="ru-RU" altLang="ru-RU" sz="1500" dirty="0">
                <a:solidFill>
                  <a:schemeClr val="bg2">
                    <a:lumMod val="25000"/>
                  </a:schemeClr>
                </a:solidFill>
                <a:latin typeface="Gotham Pro" panose="02000503040000020004" pitchFamily="2" charset="0"/>
                <a:cs typeface="Gotham Pro" panose="02000503040000020004" pitchFamily="2" charset="0"/>
              </a:rPr>
              <a:t>Бункерные весы</a:t>
            </a:r>
          </a:p>
        </p:txBody>
      </p:sp>
    </p:spTree>
    <p:extLst>
      <p:ext uri="{BB962C8B-B14F-4D97-AF65-F5344CB8AC3E}">
        <p14:creationId xmlns:p14="http://schemas.microsoft.com/office/powerpoint/2010/main" val="190697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5</a:t>
            </a:fld>
            <a:endParaRPr lang="en-RU" sz="1800" dirty="0">
              <a:solidFill>
                <a:srgbClr val="1B3F7D"/>
              </a:solidFill>
              <a:latin typeface="Gotham Pro" panose="02000503040000090004" pitchFamily="2" charset="0"/>
              <a:cs typeface="Gotham Pro" panose="02000503040000090004" pitchFamily="2" charset="0"/>
            </a:endParaRPr>
          </a:p>
        </p:txBody>
      </p:sp>
      <p:sp>
        <p:nvSpPr>
          <p:cNvPr id="7" name="TextBox 6">
            <a:extLst>
              <a:ext uri="{FF2B5EF4-FFF2-40B4-BE49-F238E27FC236}">
                <a16:creationId xmlns:a16="http://schemas.microsoft.com/office/drawing/2014/main" id="{BA2E50B7-AC74-4CCB-9F1D-F1942E966340}"/>
              </a:ext>
            </a:extLst>
          </p:cNvPr>
          <p:cNvSpPr txBox="1"/>
          <p:nvPr/>
        </p:nvSpPr>
        <p:spPr>
          <a:xfrm>
            <a:off x="581318" y="1651650"/>
            <a:ext cx="11000676" cy="923330"/>
          </a:xfrm>
          <a:prstGeom prst="rect">
            <a:avLst/>
          </a:prstGeom>
          <a:noFill/>
        </p:spPr>
        <p:txBody>
          <a:bodyPr wrap="square" rtlCol="0">
            <a:spAutoFit/>
          </a:bodyPr>
          <a:lstStyle/>
          <a:p>
            <a:pPr algn="ctr"/>
            <a:r>
              <a:rPr lang="ru-RU" b="1" dirty="0">
                <a:solidFill>
                  <a:schemeClr val="bg2">
                    <a:lumMod val="25000"/>
                  </a:schemeClr>
                </a:solidFill>
                <a:latin typeface="Gotham Pro" panose="02000503040000020004" pitchFamily="2" charset="0"/>
                <a:cs typeface="Gotham Pro" panose="02000503040000020004" pitchFamily="2" charset="0"/>
              </a:rPr>
              <a:t>Структурные схемы весов на примерах средств измерений</a:t>
            </a:r>
          </a:p>
          <a:p>
            <a:pPr algn="ctr"/>
            <a:r>
              <a:rPr lang="ru-RU" b="1" dirty="0">
                <a:solidFill>
                  <a:schemeClr val="bg2">
                    <a:lumMod val="25000"/>
                  </a:schemeClr>
                </a:solidFill>
                <a:latin typeface="Gotham Pro" panose="02000503040000020004" pitchFamily="2" charset="0"/>
                <a:cs typeface="Gotham Pro" panose="02000503040000020004" pitchFamily="2" charset="0"/>
              </a:rPr>
              <a:t>М8200Б (автомобильные) и М8300А (вагонные).</a:t>
            </a:r>
          </a:p>
          <a:p>
            <a:pPr algn="ctr"/>
            <a:r>
              <a:rPr lang="ru-RU" b="1" dirty="0">
                <a:solidFill>
                  <a:schemeClr val="bg2">
                    <a:lumMod val="25000"/>
                  </a:schemeClr>
                </a:solidFill>
                <a:latin typeface="Gotham Pro" panose="02000503040000020004" pitchFamily="2" charset="0"/>
                <a:cs typeface="Gotham Pro" panose="02000503040000020004" pitchFamily="2" charset="0"/>
              </a:rPr>
              <a:t>Структурная схема «Классических» аналоговых весов  одноканальные весы</a:t>
            </a:r>
          </a:p>
        </p:txBody>
      </p:sp>
      <p:grpSp>
        <p:nvGrpSpPr>
          <p:cNvPr id="8" name="Группа 7">
            <a:extLst>
              <a:ext uri="{FF2B5EF4-FFF2-40B4-BE49-F238E27FC236}">
                <a16:creationId xmlns:a16="http://schemas.microsoft.com/office/drawing/2014/main" id="{8DA0745C-5EBE-4D84-BA3B-30AFD325FFA3}"/>
              </a:ext>
            </a:extLst>
          </p:cNvPr>
          <p:cNvGrpSpPr/>
          <p:nvPr/>
        </p:nvGrpSpPr>
        <p:grpSpPr>
          <a:xfrm>
            <a:off x="232486" y="3044016"/>
            <a:ext cx="2372810" cy="1935061"/>
            <a:chOff x="232486" y="2823782"/>
            <a:chExt cx="2372810" cy="1935061"/>
          </a:xfrm>
        </p:grpSpPr>
        <p:pic>
          <p:nvPicPr>
            <p:cNvPr id="9" name="Рисунок 8">
              <a:extLst>
                <a:ext uri="{FF2B5EF4-FFF2-40B4-BE49-F238E27FC236}">
                  <a16:creationId xmlns:a16="http://schemas.microsoft.com/office/drawing/2014/main" id="{5036CB24-2886-4D27-B5A8-3D3968FF55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358" y="2823782"/>
              <a:ext cx="1350286" cy="1350286"/>
            </a:xfrm>
            <a:prstGeom prst="rect">
              <a:avLst/>
            </a:prstGeom>
          </p:spPr>
        </p:pic>
        <p:sp>
          <p:nvSpPr>
            <p:cNvPr id="11" name="TextBox 10">
              <a:extLst>
                <a:ext uri="{FF2B5EF4-FFF2-40B4-BE49-F238E27FC236}">
                  <a16:creationId xmlns:a16="http://schemas.microsoft.com/office/drawing/2014/main" id="{7A8CCE3C-D85B-43A1-B51B-4B13AB991168}"/>
                </a:ext>
              </a:extLst>
            </p:cNvPr>
            <p:cNvSpPr txBox="1"/>
            <p:nvPr/>
          </p:nvSpPr>
          <p:spPr>
            <a:xfrm>
              <a:off x="232486" y="4174068"/>
              <a:ext cx="2372810" cy="584775"/>
            </a:xfrm>
            <a:prstGeom prst="rect">
              <a:avLst/>
            </a:prstGeom>
            <a:noFill/>
          </p:spPr>
          <p:txBody>
            <a:bodyPr wrap="square" rtlCol="0">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Аналоговые датчики (4-12 шт.)</a:t>
              </a:r>
            </a:p>
          </p:txBody>
        </p:sp>
      </p:grpSp>
      <p:grpSp>
        <p:nvGrpSpPr>
          <p:cNvPr id="13" name="Группа 12">
            <a:extLst>
              <a:ext uri="{FF2B5EF4-FFF2-40B4-BE49-F238E27FC236}">
                <a16:creationId xmlns:a16="http://schemas.microsoft.com/office/drawing/2014/main" id="{E0868ED9-E571-47F5-BD01-4380CBF1396D}"/>
              </a:ext>
            </a:extLst>
          </p:cNvPr>
          <p:cNvGrpSpPr/>
          <p:nvPr/>
        </p:nvGrpSpPr>
        <p:grpSpPr>
          <a:xfrm>
            <a:off x="2561931" y="3118994"/>
            <a:ext cx="2372810" cy="2427504"/>
            <a:chOff x="2595429" y="2823782"/>
            <a:chExt cx="2372810" cy="2427504"/>
          </a:xfrm>
        </p:grpSpPr>
        <p:pic>
          <p:nvPicPr>
            <p:cNvPr id="16" name="Рисунок 15">
              <a:extLst>
                <a:ext uri="{FF2B5EF4-FFF2-40B4-BE49-F238E27FC236}">
                  <a16:creationId xmlns:a16="http://schemas.microsoft.com/office/drawing/2014/main" id="{28C4F2FD-34D1-4623-A8F6-0E4B74E55E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06691" y="2823782"/>
              <a:ext cx="1350287" cy="1350287"/>
            </a:xfrm>
            <a:prstGeom prst="rect">
              <a:avLst/>
            </a:prstGeom>
          </p:spPr>
        </p:pic>
        <p:sp>
          <p:nvSpPr>
            <p:cNvPr id="17" name="TextBox 16">
              <a:extLst>
                <a:ext uri="{FF2B5EF4-FFF2-40B4-BE49-F238E27FC236}">
                  <a16:creationId xmlns:a16="http://schemas.microsoft.com/office/drawing/2014/main" id="{6B56ECF1-0E85-40C3-BCA6-09DD8467C695}"/>
                </a:ext>
              </a:extLst>
            </p:cNvPr>
            <p:cNvSpPr txBox="1"/>
            <p:nvPr/>
          </p:nvSpPr>
          <p:spPr>
            <a:xfrm>
              <a:off x="2595429" y="4174068"/>
              <a:ext cx="2372810" cy="1077218"/>
            </a:xfrm>
            <a:prstGeom prst="rect">
              <a:avLst/>
            </a:prstGeom>
            <a:noFill/>
          </p:spPr>
          <p:txBody>
            <a:bodyPr wrap="square" rtlCol="0">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Соединительная коробка с </a:t>
              </a:r>
              <a:r>
                <a:rPr lang="ru-RU" sz="1600" dirty="0" err="1">
                  <a:solidFill>
                    <a:schemeClr val="bg2">
                      <a:lumMod val="25000"/>
                    </a:schemeClr>
                  </a:solidFill>
                  <a:latin typeface="Gotham Pro" panose="02000503040000020004" pitchFamily="2" charset="0"/>
                  <a:cs typeface="Gotham Pro" panose="02000503040000020004" pitchFamily="2" charset="0"/>
                </a:rPr>
                <a:t>подстроечными</a:t>
              </a:r>
              <a:r>
                <a:rPr lang="ru-RU" sz="1600" dirty="0">
                  <a:solidFill>
                    <a:schemeClr val="bg2">
                      <a:lumMod val="25000"/>
                    </a:schemeClr>
                  </a:solidFill>
                  <a:latin typeface="Gotham Pro" panose="02000503040000020004" pitchFamily="2" charset="0"/>
                  <a:cs typeface="Gotham Pro" panose="02000503040000020004" pitchFamily="2" charset="0"/>
                </a:rPr>
                <a:t> резисторами</a:t>
              </a:r>
            </a:p>
          </p:txBody>
        </p:sp>
      </p:grpSp>
      <p:grpSp>
        <p:nvGrpSpPr>
          <p:cNvPr id="18" name="Группа 17">
            <a:extLst>
              <a:ext uri="{FF2B5EF4-FFF2-40B4-BE49-F238E27FC236}">
                <a16:creationId xmlns:a16="http://schemas.microsoft.com/office/drawing/2014/main" id="{AFF1283B-CAFF-4F8A-86D6-A30839AA9B3C}"/>
              </a:ext>
            </a:extLst>
          </p:cNvPr>
          <p:cNvGrpSpPr/>
          <p:nvPr/>
        </p:nvGrpSpPr>
        <p:grpSpPr>
          <a:xfrm>
            <a:off x="7375287" y="3044016"/>
            <a:ext cx="2457356" cy="2494575"/>
            <a:chOff x="7375287" y="2823782"/>
            <a:chExt cx="2457356" cy="2494575"/>
          </a:xfrm>
        </p:grpSpPr>
        <p:pic>
          <p:nvPicPr>
            <p:cNvPr id="19" name="Рисунок 18">
              <a:extLst>
                <a:ext uri="{FF2B5EF4-FFF2-40B4-BE49-F238E27FC236}">
                  <a16:creationId xmlns:a16="http://schemas.microsoft.com/office/drawing/2014/main" id="{DD0CB3C8-3744-417A-B638-F8B3C94D5D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51053" y="2823782"/>
              <a:ext cx="1350287" cy="1350287"/>
            </a:xfrm>
            <a:prstGeom prst="rect">
              <a:avLst/>
            </a:prstGeom>
          </p:spPr>
        </p:pic>
        <p:sp>
          <p:nvSpPr>
            <p:cNvPr id="20" name="TextBox 19">
              <a:extLst>
                <a:ext uri="{FF2B5EF4-FFF2-40B4-BE49-F238E27FC236}">
                  <a16:creationId xmlns:a16="http://schemas.microsoft.com/office/drawing/2014/main" id="{6E360F72-632F-4448-97D0-08E2278481D8}"/>
                </a:ext>
              </a:extLst>
            </p:cNvPr>
            <p:cNvSpPr txBox="1"/>
            <p:nvPr/>
          </p:nvSpPr>
          <p:spPr>
            <a:xfrm>
              <a:off x="7375287" y="3994918"/>
              <a:ext cx="2457356" cy="1323439"/>
            </a:xfrm>
            <a:prstGeom prst="rect">
              <a:avLst/>
            </a:prstGeom>
            <a:noFill/>
          </p:spPr>
          <p:txBody>
            <a:bodyPr wrap="square" rtlCol="0">
              <a:spAutoFit/>
            </a:bodyPr>
            <a:lstStyle/>
            <a:p>
              <a:r>
                <a:rPr lang="ru-RU" sz="1600" dirty="0">
                  <a:solidFill>
                    <a:schemeClr val="bg2">
                      <a:lumMod val="25000"/>
                    </a:schemeClr>
                  </a:solidFill>
                  <a:latin typeface="Gotham Pro" panose="02000503040000020004" pitchFamily="2" charset="0"/>
                  <a:cs typeface="Gotham Pro" panose="02000503040000020004" pitchFamily="2" charset="0"/>
                </a:rPr>
                <a:t>Одноканальный весовой индикатор с АЦП (</a:t>
              </a:r>
              <a:r>
                <a:rPr lang="ru-RU" sz="1600" dirty="0" err="1">
                  <a:solidFill>
                    <a:schemeClr val="bg2">
                      <a:lumMod val="25000"/>
                    </a:schemeClr>
                  </a:solidFill>
                  <a:latin typeface="Gotham Pro" panose="02000503040000020004" pitchFamily="2" charset="0"/>
                  <a:cs typeface="Gotham Pro" panose="02000503040000020004" pitchFamily="2" charset="0"/>
                </a:rPr>
                <a:t>весоизмерительный</a:t>
              </a:r>
              <a:r>
                <a:rPr lang="ru-RU" sz="1600" dirty="0">
                  <a:solidFill>
                    <a:schemeClr val="bg2">
                      <a:lumMod val="25000"/>
                    </a:schemeClr>
                  </a:solidFill>
                  <a:latin typeface="Gotham Pro" panose="02000503040000020004" pitchFamily="2" charset="0"/>
                  <a:cs typeface="Gotham Pro" panose="02000503040000020004" pitchFamily="2" charset="0"/>
                </a:rPr>
                <a:t> прибор)</a:t>
              </a:r>
            </a:p>
          </p:txBody>
        </p:sp>
      </p:grpSp>
      <p:grpSp>
        <p:nvGrpSpPr>
          <p:cNvPr id="21" name="Группа 20">
            <a:extLst>
              <a:ext uri="{FF2B5EF4-FFF2-40B4-BE49-F238E27FC236}">
                <a16:creationId xmlns:a16="http://schemas.microsoft.com/office/drawing/2014/main" id="{5E493CBA-F1B2-468C-B45A-1F22D8F36A5F}"/>
              </a:ext>
            </a:extLst>
          </p:cNvPr>
          <p:cNvGrpSpPr/>
          <p:nvPr/>
        </p:nvGrpSpPr>
        <p:grpSpPr>
          <a:xfrm>
            <a:off x="9856034" y="2961627"/>
            <a:ext cx="1907030" cy="2006622"/>
            <a:chOff x="9856034" y="2736832"/>
            <a:chExt cx="1907030" cy="2006622"/>
          </a:xfrm>
        </p:grpSpPr>
        <p:pic>
          <p:nvPicPr>
            <p:cNvPr id="22" name="Рисунок 21">
              <a:extLst>
                <a:ext uri="{FF2B5EF4-FFF2-40B4-BE49-F238E27FC236}">
                  <a16:creationId xmlns:a16="http://schemas.microsoft.com/office/drawing/2014/main" id="{233FC38F-E1E3-421A-9FA9-512B39558D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47456" y="2736832"/>
              <a:ext cx="1524186" cy="1524186"/>
            </a:xfrm>
            <a:prstGeom prst="rect">
              <a:avLst/>
            </a:prstGeom>
          </p:spPr>
        </p:pic>
        <p:sp>
          <p:nvSpPr>
            <p:cNvPr id="23" name="TextBox 22">
              <a:extLst>
                <a:ext uri="{FF2B5EF4-FFF2-40B4-BE49-F238E27FC236}">
                  <a16:creationId xmlns:a16="http://schemas.microsoft.com/office/drawing/2014/main" id="{0AD444F5-C637-4AFE-A043-87FE228F3C26}"/>
                </a:ext>
              </a:extLst>
            </p:cNvPr>
            <p:cNvSpPr txBox="1"/>
            <p:nvPr/>
          </p:nvSpPr>
          <p:spPr>
            <a:xfrm>
              <a:off x="9856034" y="4404900"/>
              <a:ext cx="1907030" cy="338554"/>
            </a:xfrm>
            <a:prstGeom prst="rect">
              <a:avLst/>
            </a:prstGeom>
            <a:noFill/>
          </p:spPr>
          <p:txBody>
            <a:bodyPr wrap="square" rtlCol="0">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ПК</a:t>
              </a:r>
            </a:p>
          </p:txBody>
        </p:sp>
      </p:grpSp>
      <p:grpSp>
        <p:nvGrpSpPr>
          <p:cNvPr id="24" name="Группа 23">
            <a:extLst>
              <a:ext uri="{FF2B5EF4-FFF2-40B4-BE49-F238E27FC236}">
                <a16:creationId xmlns:a16="http://schemas.microsoft.com/office/drawing/2014/main" id="{0384C9C4-CE5B-4A92-B2E9-50C1382BEEEA}"/>
              </a:ext>
            </a:extLst>
          </p:cNvPr>
          <p:cNvGrpSpPr/>
          <p:nvPr/>
        </p:nvGrpSpPr>
        <p:grpSpPr>
          <a:xfrm>
            <a:off x="2261136" y="3044016"/>
            <a:ext cx="532590" cy="1404643"/>
            <a:chOff x="2261136" y="2823782"/>
            <a:chExt cx="532590" cy="1404643"/>
          </a:xfrm>
        </p:grpSpPr>
        <p:pic>
          <p:nvPicPr>
            <p:cNvPr id="26" name="Рисунок 25">
              <a:extLst>
                <a:ext uri="{FF2B5EF4-FFF2-40B4-BE49-F238E27FC236}">
                  <a16:creationId xmlns:a16="http://schemas.microsoft.com/office/drawing/2014/main" id="{C05B443E-4B89-46A3-93D6-E9986B2A15C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83608" y="3279434"/>
              <a:ext cx="510118" cy="510118"/>
            </a:xfrm>
            <a:prstGeom prst="rect">
              <a:avLst/>
            </a:prstGeom>
          </p:spPr>
        </p:pic>
        <p:pic>
          <p:nvPicPr>
            <p:cNvPr id="27" name="Рисунок 26">
              <a:extLst>
                <a:ext uri="{FF2B5EF4-FFF2-40B4-BE49-F238E27FC236}">
                  <a16:creationId xmlns:a16="http://schemas.microsoft.com/office/drawing/2014/main" id="{EC626AA5-EA20-4C69-9734-B138511FDC6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61136" y="3718307"/>
              <a:ext cx="510118" cy="510118"/>
            </a:xfrm>
            <a:prstGeom prst="rect">
              <a:avLst/>
            </a:prstGeom>
          </p:spPr>
        </p:pic>
        <p:pic>
          <p:nvPicPr>
            <p:cNvPr id="28" name="Рисунок 27">
              <a:extLst>
                <a:ext uri="{FF2B5EF4-FFF2-40B4-BE49-F238E27FC236}">
                  <a16:creationId xmlns:a16="http://schemas.microsoft.com/office/drawing/2014/main" id="{A89FD054-CE38-45CF-A7DF-0E4527A388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61136" y="2823782"/>
              <a:ext cx="510118" cy="510118"/>
            </a:xfrm>
            <a:prstGeom prst="rect">
              <a:avLst/>
            </a:prstGeom>
          </p:spPr>
        </p:pic>
      </p:grpSp>
      <p:pic>
        <p:nvPicPr>
          <p:cNvPr id="29" name="Рисунок 28">
            <a:extLst>
              <a:ext uri="{FF2B5EF4-FFF2-40B4-BE49-F238E27FC236}">
                <a16:creationId xmlns:a16="http://schemas.microsoft.com/office/drawing/2014/main" id="{98193DD2-D8B3-40E7-BF01-7A6364F9CF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4452" y="3419083"/>
            <a:ext cx="510118" cy="510118"/>
          </a:xfrm>
          <a:prstGeom prst="rect">
            <a:avLst/>
          </a:prstGeom>
        </p:spPr>
      </p:pic>
      <p:pic>
        <p:nvPicPr>
          <p:cNvPr id="30" name="Рисунок 29">
            <a:extLst>
              <a:ext uri="{FF2B5EF4-FFF2-40B4-BE49-F238E27FC236}">
                <a16:creationId xmlns:a16="http://schemas.microsoft.com/office/drawing/2014/main" id="{08317072-32C9-4ED8-815E-21ED746FF7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1784" y="3394175"/>
            <a:ext cx="510118" cy="510118"/>
          </a:xfrm>
          <a:prstGeom prst="rect">
            <a:avLst/>
          </a:prstGeom>
        </p:spPr>
      </p:pic>
      <p:pic>
        <p:nvPicPr>
          <p:cNvPr id="31" name="Рисунок 30">
            <a:extLst>
              <a:ext uri="{FF2B5EF4-FFF2-40B4-BE49-F238E27FC236}">
                <a16:creationId xmlns:a16="http://schemas.microsoft.com/office/drawing/2014/main" id="{14E36906-631A-497B-9E13-8FAE630A02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45916" y="3419083"/>
            <a:ext cx="510118" cy="510118"/>
          </a:xfrm>
          <a:prstGeom prst="rect">
            <a:avLst/>
          </a:prstGeom>
        </p:spPr>
      </p:pic>
      <p:pic>
        <p:nvPicPr>
          <p:cNvPr id="32" name="Рисунок 31" descr="Изображение выглядит как стрела&#10;&#10;Автоматически созданное описание">
            <a:extLst>
              <a:ext uri="{FF2B5EF4-FFF2-40B4-BE49-F238E27FC236}">
                <a16:creationId xmlns:a16="http://schemas.microsoft.com/office/drawing/2014/main" id="{FAB2283E-464F-4CCF-9225-EA262C92F82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7374" y="3419083"/>
            <a:ext cx="1814484" cy="591179"/>
          </a:xfrm>
          <a:prstGeom prst="rect">
            <a:avLst/>
          </a:prstGeom>
        </p:spPr>
      </p:pic>
      <p:sp>
        <p:nvSpPr>
          <p:cNvPr id="33" name="TextBox 32">
            <a:extLst>
              <a:ext uri="{FF2B5EF4-FFF2-40B4-BE49-F238E27FC236}">
                <a16:creationId xmlns:a16="http://schemas.microsoft.com/office/drawing/2014/main" id="{BD89CEAB-1CAE-4734-9396-94A2E1D348B6}"/>
              </a:ext>
            </a:extLst>
          </p:cNvPr>
          <p:cNvSpPr txBox="1"/>
          <p:nvPr/>
        </p:nvSpPr>
        <p:spPr>
          <a:xfrm rot="10800000" flipV="1">
            <a:off x="4799904" y="4794674"/>
            <a:ext cx="2372810" cy="338554"/>
          </a:xfrm>
          <a:prstGeom prst="rect">
            <a:avLst/>
          </a:prstGeom>
          <a:noFill/>
        </p:spPr>
        <p:txBody>
          <a:bodyPr wrap="square">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Аналоговый сигнал</a:t>
            </a:r>
          </a:p>
        </p:txBody>
      </p:sp>
    </p:spTree>
    <p:extLst>
      <p:ext uri="{BB962C8B-B14F-4D97-AF65-F5344CB8AC3E}">
        <p14:creationId xmlns:p14="http://schemas.microsoft.com/office/powerpoint/2010/main" val="323189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6</a:t>
            </a:fld>
            <a:endParaRPr lang="en-RU" sz="1800" dirty="0">
              <a:solidFill>
                <a:srgbClr val="1B3F7D"/>
              </a:solidFill>
              <a:latin typeface="Gotham Pro" panose="02000503040000090004" pitchFamily="2" charset="0"/>
              <a:cs typeface="Gotham Pro" panose="02000503040000090004" pitchFamily="2" charset="0"/>
            </a:endParaRPr>
          </a:p>
        </p:txBody>
      </p:sp>
      <p:grpSp>
        <p:nvGrpSpPr>
          <p:cNvPr id="35" name="Группа 34">
            <a:extLst>
              <a:ext uri="{FF2B5EF4-FFF2-40B4-BE49-F238E27FC236}">
                <a16:creationId xmlns:a16="http://schemas.microsoft.com/office/drawing/2014/main" id="{A0FB2774-656E-4B52-B061-03C5B42E90DB}"/>
              </a:ext>
            </a:extLst>
          </p:cNvPr>
          <p:cNvGrpSpPr/>
          <p:nvPr/>
        </p:nvGrpSpPr>
        <p:grpSpPr>
          <a:xfrm>
            <a:off x="857625" y="1645822"/>
            <a:ext cx="8861939" cy="1200330"/>
            <a:chOff x="587548" y="2226386"/>
            <a:chExt cx="8861939" cy="1200330"/>
          </a:xfrm>
        </p:grpSpPr>
        <p:pic>
          <p:nvPicPr>
            <p:cNvPr id="36" name="Рисунок 35">
              <a:extLst>
                <a:ext uri="{FF2B5EF4-FFF2-40B4-BE49-F238E27FC236}">
                  <a16:creationId xmlns:a16="http://schemas.microsoft.com/office/drawing/2014/main" id="{D246AECB-F683-4CAB-9266-42B7EAAFDC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548" y="2226386"/>
              <a:ext cx="1200330" cy="1200330"/>
            </a:xfrm>
            <a:prstGeom prst="rect">
              <a:avLst/>
            </a:prstGeom>
          </p:spPr>
        </p:pic>
        <p:sp>
          <p:nvSpPr>
            <p:cNvPr id="37" name="TextBox 36">
              <a:extLst>
                <a:ext uri="{FF2B5EF4-FFF2-40B4-BE49-F238E27FC236}">
                  <a16:creationId xmlns:a16="http://schemas.microsoft.com/office/drawing/2014/main" id="{D2981502-506A-43B4-A46F-3A523E258156}"/>
                </a:ext>
              </a:extLst>
            </p:cNvPr>
            <p:cNvSpPr txBox="1"/>
            <p:nvPr/>
          </p:nvSpPr>
          <p:spPr>
            <a:xfrm>
              <a:off x="2626765" y="2726116"/>
              <a:ext cx="6822722" cy="338554"/>
            </a:xfrm>
            <a:prstGeom prst="rect">
              <a:avLst/>
            </a:prstGeom>
            <a:noFill/>
          </p:spPr>
          <p:txBody>
            <a:bodyPr wrap="square" rtlCol="0">
              <a:spAutoFit/>
            </a:bodyPr>
            <a:lstStyle/>
            <a:p>
              <a:r>
                <a:rPr lang="ru-RU" sz="1600" dirty="0">
                  <a:solidFill>
                    <a:schemeClr val="bg2">
                      <a:lumMod val="25000"/>
                    </a:schemeClr>
                  </a:solidFill>
                  <a:latin typeface="Gotham Pro" panose="02000503040000020004" pitchFamily="2" charset="0"/>
                  <a:cs typeface="Gotham Pro" panose="02000503040000020004" pitchFamily="2" charset="0"/>
                </a:rPr>
                <a:t>Более низкая цена по сравнению с цифровыми</a:t>
              </a:r>
            </a:p>
          </p:txBody>
        </p:sp>
      </p:grpSp>
      <p:grpSp>
        <p:nvGrpSpPr>
          <p:cNvPr id="38" name="Группа 37">
            <a:extLst>
              <a:ext uri="{FF2B5EF4-FFF2-40B4-BE49-F238E27FC236}">
                <a16:creationId xmlns:a16="http://schemas.microsoft.com/office/drawing/2014/main" id="{C86865A5-3C66-47CA-B4B2-A1495BCBF1DB}"/>
              </a:ext>
            </a:extLst>
          </p:cNvPr>
          <p:cNvGrpSpPr/>
          <p:nvPr/>
        </p:nvGrpSpPr>
        <p:grpSpPr>
          <a:xfrm>
            <a:off x="973774" y="3008758"/>
            <a:ext cx="11218226" cy="929735"/>
            <a:chOff x="703697" y="3551222"/>
            <a:chExt cx="11218226" cy="929735"/>
          </a:xfrm>
        </p:grpSpPr>
        <p:pic>
          <p:nvPicPr>
            <p:cNvPr id="39" name="Рисунок 38">
              <a:extLst>
                <a:ext uri="{FF2B5EF4-FFF2-40B4-BE49-F238E27FC236}">
                  <a16:creationId xmlns:a16="http://schemas.microsoft.com/office/drawing/2014/main" id="{89F070B1-6744-4A17-B97B-E6B76FDF5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97" y="3551222"/>
              <a:ext cx="929735" cy="929735"/>
            </a:xfrm>
            <a:prstGeom prst="rect">
              <a:avLst/>
            </a:prstGeom>
          </p:spPr>
        </p:pic>
        <p:sp>
          <p:nvSpPr>
            <p:cNvPr id="40" name="TextBox 39">
              <a:extLst>
                <a:ext uri="{FF2B5EF4-FFF2-40B4-BE49-F238E27FC236}">
                  <a16:creationId xmlns:a16="http://schemas.microsoft.com/office/drawing/2014/main" id="{CCA8A5CB-6045-4F9B-A916-11BD4EA8EDCA}"/>
                </a:ext>
              </a:extLst>
            </p:cNvPr>
            <p:cNvSpPr txBox="1"/>
            <p:nvPr/>
          </p:nvSpPr>
          <p:spPr>
            <a:xfrm>
              <a:off x="2626765" y="3592391"/>
              <a:ext cx="9295158" cy="338554"/>
            </a:xfrm>
            <a:prstGeom prst="rect">
              <a:avLst/>
            </a:prstGeom>
            <a:noFill/>
          </p:spPr>
          <p:txBody>
            <a:bodyPr wrap="square" rtlCol="0">
              <a:spAutoFit/>
            </a:bodyPr>
            <a:lstStyle>
              <a:defPPr>
                <a:defRPr lang="ru-RU"/>
              </a:defPPr>
              <a:lvl1pPr>
                <a:defRPr>
                  <a:solidFill>
                    <a:schemeClr val="tx1">
                      <a:lumMod val="75000"/>
                    </a:schemeClr>
                  </a:solidFill>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Привычны в обслуживании и ремонте старым квалицированным кадрам</a:t>
              </a:r>
            </a:p>
          </p:txBody>
        </p:sp>
      </p:grpSp>
      <p:grpSp>
        <p:nvGrpSpPr>
          <p:cNvPr id="41" name="Группа 40">
            <a:extLst>
              <a:ext uri="{FF2B5EF4-FFF2-40B4-BE49-F238E27FC236}">
                <a16:creationId xmlns:a16="http://schemas.microsoft.com/office/drawing/2014/main" id="{217342D9-D450-4900-B933-85AE7EA7A685}"/>
              </a:ext>
            </a:extLst>
          </p:cNvPr>
          <p:cNvGrpSpPr/>
          <p:nvPr/>
        </p:nvGrpSpPr>
        <p:grpSpPr>
          <a:xfrm>
            <a:off x="973774" y="4027682"/>
            <a:ext cx="11079330" cy="930170"/>
            <a:chOff x="587548" y="4605029"/>
            <a:chExt cx="11079330" cy="930170"/>
          </a:xfrm>
        </p:grpSpPr>
        <p:pic>
          <p:nvPicPr>
            <p:cNvPr id="42" name="Рисунок 41">
              <a:extLst>
                <a:ext uri="{FF2B5EF4-FFF2-40B4-BE49-F238E27FC236}">
                  <a16:creationId xmlns:a16="http://schemas.microsoft.com/office/drawing/2014/main" id="{9705C04F-7FD5-4F44-991F-7223B8BF22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7548" y="4605463"/>
              <a:ext cx="929736" cy="929736"/>
            </a:xfrm>
            <a:prstGeom prst="rect">
              <a:avLst/>
            </a:prstGeom>
          </p:spPr>
        </p:pic>
        <p:sp>
          <p:nvSpPr>
            <p:cNvPr id="43" name="TextBox 42">
              <a:extLst>
                <a:ext uri="{FF2B5EF4-FFF2-40B4-BE49-F238E27FC236}">
                  <a16:creationId xmlns:a16="http://schemas.microsoft.com/office/drawing/2014/main" id="{A13AB65A-E854-4AD2-BA4C-FDBC8238E5DE}"/>
                </a:ext>
              </a:extLst>
            </p:cNvPr>
            <p:cNvSpPr txBox="1"/>
            <p:nvPr/>
          </p:nvSpPr>
          <p:spPr>
            <a:xfrm>
              <a:off x="2510616" y="4605029"/>
              <a:ext cx="9156262" cy="584775"/>
            </a:xfrm>
            <a:prstGeom prst="rect">
              <a:avLst/>
            </a:prstGeom>
            <a:noFill/>
          </p:spPr>
          <p:txBody>
            <a:bodyPr wrap="square" rtlCol="0">
              <a:spAutoFit/>
            </a:bodyPr>
            <a:lstStyle>
              <a:defPPr>
                <a:defRPr lang="ru-RU"/>
              </a:defPPr>
              <a:lvl1pPr>
                <a:defRPr>
                  <a:solidFill>
                    <a:schemeClr val="tx1">
                      <a:lumMod val="75000"/>
                    </a:schemeClr>
                  </a:solidFill>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Возможность взрывобезопасного исполнения, с применение барьеров </a:t>
              </a:r>
              <a:r>
                <a:rPr lang="ru-RU" sz="1600" dirty="0" err="1">
                  <a:solidFill>
                    <a:schemeClr val="bg2">
                      <a:lumMod val="25000"/>
                    </a:schemeClr>
                  </a:solidFill>
                </a:rPr>
                <a:t>искробезопасности</a:t>
              </a:r>
              <a:endParaRPr lang="ru-RU" sz="1600" dirty="0">
                <a:solidFill>
                  <a:schemeClr val="bg2">
                    <a:lumMod val="25000"/>
                  </a:schemeClr>
                </a:solidFill>
              </a:endParaRPr>
            </a:p>
          </p:txBody>
        </p:sp>
      </p:grpSp>
      <p:grpSp>
        <p:nvGrpSpPr>
          <p:cNvPr id="44" name="Группа 43">
            <a:extLst>
              <a:ext uri="{FF2B5EF4-FFF2-40B4-BE49-F238E27FC236}">
                <a16:creationId xmlns:a16="http://schemas.microsoft.com/office/drawing/2014/main" id="{611DBDD8-B34B-4CC7-9C10-D0C5C313396E}"/>
              </a:ext>
            </a:extLst>
          </p:cNvPr>
          <p:cNvGrpSpPr/>
          <p:nvPr/>
        </p:nvGrpSpPr>
        <p:grpSpPr>
          <a:xfrm>
            <a:off x="927072" y="5078046"/>
            <a:ext cx="11126033" cy="1061770"/>
            <a:chOff x="587548" y="5659705"/>
            <a:chExt cx="11126033" cy="1061770"/>
          </a:xfrm>
        </p:grpSpPr>
        <p:pic>
          <p:nvPicPr>
            <p:cNvPr id="45" name="Рисунок 44">
              <a:extLst>
                <a:ext uri="{FF2B5EF4-FFF2-40B4-BE49-F238E27FC236}">
                  <a16:creationId xmlns:a16="http://schemas.microsoft.com/office/drawing/2014/main" id="{040E59CD-E112-4132-B9E2-9DB4C2AB52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7548" y="5659705"/>
              <a:ext cx="1061770" cy="1061770"/>
            </a:xfrm>
            <a:prstGeom prst="rect">
              <a:avLst/>
            </a:prstGeom>
          </p:spPr>
        </p:pic>
        <p:sp>
          <p:nvSpPr>
            <p:cNvPr id="46" name="TextBox 45">
              <a:extLst>
                <a:ext uri="{FF2B5EF4-FFF2-40B4-BE49-F238E27FC236}">
                  <a16:creationId xmlns:a16="http://schemas.microsoft.com/office/drawing/2014/main" id="{8C51D7BC-B85E-4072-A4E7-031BE767C71A}"/>
                </a:ext>
              </a:extLst>
            </p:cNvPr>
            <p:cNvSpPr txBox="1"/>
            <p:nvPr/>
          </p:nvSpPr>
          <p:spPr>
            <a:xfrm>
              <a:off x="2557318" y="5864095"/>
              <a:ext cx="9156263" cy="584775"/>
            </a:xfrm>
            <a:prstGeom prst="rect">
              <a:avLst/>
            </a:prstGeom>
            <a:noFill/>
          </p:spPr>
          <p:txBody>
            <a:bodyPr wrap="square" rtlCol="0">
              <a:spAutoFit/>
            </a:bodyPr>
            <a:lstStyle>
              <a:defPPr>
                <a:defRPr lang="ru-RU"/>
              </a:defPPr>
              <a:lvl1pPr>
                <a:defRPr>
                  <a:solidFill>
                    <a:schemeClr val="tx1">
                      <a:lumMod val="75000"/>
                    </a:schemeClr>
                  </a:solidFill>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Возможность применения тензодатчиков различных производителей </a:t>
              </a:r>
              <a:br>
                <a:rPr lang="ru-RU" sz="1600" dirty="0">
                  <a:solidFill>
                    <a:schemeClr val="bg2">
                      <a:lumMod val="25000"/>
                    </a:schemeClr>
                  </a:solidFill>
                </a:rPr>
              </a:br>
              <a:r>
                <a:rPr lang="ru-RU" sz="1600" dirty="0">
                  <a:solidFill>
                    <a:schemeClr val="bg2">
                      <a:lumMod val="25000"/>
                    </a:schemeClr>
                  </a:solidFill>
                </a:rPr>
                <a:t>и применения более дешевых аналогов</a:t>
              </a:r>
            </a:p>
          </p:txBody>
        </p:sp>
      </p:grpSp>
      <p:sp>
        <p:nvSpPr>
          <p:cNvPr id="47" name="TextBox 46">
            <a:extLst>
              <a:ext uri="{FF2B5EF4-FFF2-40B4-BE49-F238E27FC236}">
                <a16:creationId xmlns:a16="http://schemas.microsoft.com/office/drawing/2014/main" id="{CBC9E7DE-38FD-4CBD-995E-649FC7CE1989}"/>
              </a:ext>
            </a:extLst>
          </p:cNvPr>
          <p:cNvSpPr txBox="1"/>
          <p:nvPr/>
        </p:nvSpPr>
        <p:spPr>
          <a:xfrm>
            <a:off x="3522588" y="464208"/>
            <a:ext cx="7245346" cy="584775"/>
          </a:xfrm>
          <a:prstGeom prst="rect">
            <a:avLst/>
          </a:prstGeom>
          <a:noFill/>
        </p:spPr>
        <p:txBody>
          <a:bodyPr wrap="square" rtlCol="0">
            <a:spAutoFit/>
          </a:bodyPr>
          <a:lstStyle/>
          <a:p>
            <a:pPr algn="r"/>
            <a:r>
              <a:rPr lang="ru-RU" sz="1600" dirty="0">
                <a:solidFill>
                  <a:srgbClr val="1B3F7D"/>
                </a:solidFill>
                <a:latin typeface="Gotham Pro" panose="02000503040000020004" pitchFamily="2" charset="0"/>
                <a:cs typeface="Gotham Pro" panose="02000503040000020004" pitchFamily="2" charset="0"/>
              </a:rPr>
              <a:t>ПРЕИМУЩЕСТВА «КЛАССИЧЕСКИХ» АНАЛОГОВЫХ ОДНОКАНАЛЬНЫХ ВЕСОВ</a:t>
            </a:r>
            <a:endParaRPr lang="en-RU" sz="1600" dirty="0">
              <a:solidFill>
                <a:srgbClr val="1B3F7D"/>
              </a:solidFill>
              <a:latin typeface="Gotham Pro" panose="02000503040000020004" pitchFamily="2" charset="0"/>
              <a:cs typeface="Gotham Pro" panose="02000503040000020004" pitchFamily="2" charset="0"/>
            </a:endParaRPr>
          </a:p>
        </p:txBody>
      </p:sp>
    </p:spTree>
    <p:extLst>
      <p:ext uri="{BB962C8B-B14F-4D97-AF65-F5344CB8AC3E}">
        <p14:creationId xmlns:p14="http://schemas.microsoft.com/office/powerpoint/2010/main" val="187216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3000" fill="hold"/>
                                        <p:tgtEl>
                                          <p:spTgt spid="35"/>
                                        </p:tgtEl>
                                        <p:attrNameLst>
                                          <p:attrName>ppt_x</p:attrName>
                                        </p:attrNameLst>
                                      </p:cBhvr>
                                      <p:tavLst>
                                        <p:tav tm="0">
                                          <p:val>
                                            <p:strVal val="#ppt_x"/>
                                          </p:val>
                                        </p:tav>
                                        <p:tav tm="100000">
                                          <p:val>
                                            <p:strVal val="#ppt_x"/>
                                          </p:val>
                                        </p:tav>
                                      </p:tavLst>
                                    </p:anim>
                                    <p:anim calcmode="lin" valueType="num">
                                      <p:cBhvr additive="base">
                                        <p:cTn id="8" dur="30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2" presetClass="entr" presetSubtype="4"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3000" fill="hold"/>
                                        <p:tgtEl>
                                          <p:spTgt spid="38"/>
                                        </p:tgtEl>
                                        <p:attrNameLst>
                                          <p:attrName>ppt_x</p:attrName>
                                        </p:attrNameLst>
                                      </p:cBhvr>
                                      <p:tavLst>
                                        <p:tav tm="0">
                                          <p:val>
                                            <p:strVal val="#ppt_x"/>
                                          </p:val>
                                        </p:tav>
                                        <p:tav tm="100000">
                                          <p:val>
                                            <p:strVal val="#ppt_x"/>
                                          </p:val>
                                        </p:tav>
                                      </p:tavLst>
                                    </p:anim>
                                    <p:anim calcmode="lin" valueType="num">
                                      <p:cBhvr additive="base">
                                        <p:cTn id="13" dur="3000" fill="hold"/>
                                        <p:tgtEl>
                                          <p:spTgt spid="38"/>
                                        </p:tgtEl>
                                        <p:attrNameLst>
                                          <p:attrName>ppt_y</p:attrName>
                                        </p:attrNameLst>
                                      </p:cBhvr>
                                      <p:tavLst>
                                        <p:tav tm="0">
                                          <p:val>
                                            <p:strVal val="1+#ppt_h/2"/>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3000" fill="hold"/>
                                        <p:tgtEl>
                                          <p:spTgt spid="41"/>
                                        </p:tgtEl>
                                        <p:attrNameLst>
                                          <p:attrName>ppt_x</p:attrName>
                                        </p:attrNameLst>
                                      </p:cBhvr>
                                      <p:tavLst>
                                        <p:tav tm="0">
                                          <p:val>
                                            <p:strVal val="#ppt_x"/>
                                          </p:val>
                                        </p:tav>
                                        <p:tav tm="100000">
                                          <p:val>
                                            <p:strVal val="#ppt_x"/>
                                          </p:val>
                                        </p:tav>
                                      </p:tavLst>
                                    </p:anim>
                                    <p:anim calcmode="lin" valueType="num">
                                      <p:cBhvr additive="base">
                                        <p:cTn id="18" dur="3000" fill="hold"/>
                                        <p:tgtEl>
                                          <p:spTgt spid="41"/>
                                        </p:tgtEl>
                                        <p:attrNameLst>
                                          <p:attrName>ppt_y</p:attrName>
                                        </p:attrNameLst>
                                      </p:cBhvr>
                                      <p:tavLst>
                                        <p:tav tm="0">
                                          <p:val>
                                            <p:strVal val="1+#ppt_h/2"/>
                                          </p:val>
                                        </p:tav>
                                        <p:tav tm="100000">
                                          <p:val>
                                            <p:strVal val="#ppt_y"/>
                                          </p:val>
                                        </p:tav>
                                      </p:tavLst>
                                    </p:anim>
                                  </p:childTnLst>
                                </p:cTn>
                              </p:par>
                            </p:childTnLst>
                          </p:cTn>
                        </p:par>
                        <p:par>
                          <p:cTn id="19" fill="hold">
                            <p:stCondLst>
                              <p:cond delay="9000"/>
                            </p:stCondLst>
                            <p:childTnLst>
                              <p:par>
                                <p:cTn id="20" presetID="2" presetClass="entr" presetSubtype="4"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3000" fill="hold"/>
                                        <p:tgtEl>
                                          <p:spTgt spid="44"/>
                                        </p:tgtEl>
                                        <p:attrNameLst>
                                          <p:attrName>ppt_x</p:attrName>
                                        </p:attrNameLst>
                                      </p:cBhvr>
                                      <p:tavLst>
                                        <p:tav tm="0">
                                          <p:val>
                                            <p:strVal val="#ppt_x"/>
                                          </p:val>
                                        </p:tav>
                                        <p:tav tm="100000">
                                          <p:val>
                                            <p:strVal val="#ppt_x"/>
                                          </p:val>
                                        </p:tav>
                                      </p:tavLst>
                                    </p:anim>
                                    <p:anim calcmode="lin" valueType="num">
                                      <p:cBhvr additive="base">
                                        <p:cTn id="23" dur="3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7</a:t>
            </a:fld>
            <a:endParaRPr lang="en-RU" sz="1800" dirty="0">
              <a:solidFill>
                <a:srgbClr val="1B3F7D"/>
              </a:solidFill>
              <a:latin typeface="Gotham Pro" panose="02000503040000090004" pitchFamily="2" charset="0"/>
              <a:cs typeface="Gotham Pro" panose="02000503040000090004" pitchFamily="2" charset="0"/>
            </a:endParaRPr>
          </a:p>
        </p:txBody>
      </p:sp>
      <p:sp>
        <p:nvSpPr>
          <p:cNvPr id="47" name="TextBox 46">
            <a:extLst>
              <a:ext uri="{FF2B5EF4-FFF2-40B4-BE49-F238E27FC236}">
                <a16:creationId xmlns:a16="http://schemas.microsoft.com/office/drawing/2014/main" id="{CBC9E7DE-38FD-4CBD-995E-649FC7CE1989}"/>
              </a:ext>
            </a:extLst>
          </p:cNvPr>
          <p:cNvSpPr txBox="1"/>
          <p:nvPr/>
        </p:nvSpPr>
        <p:spPr>
          <a:xfrm>
            <a:off x="3522588" y="464208"/>
            <a:ext cx="7245346" cy="584775"/>
          </a:xfrm>
          <a:prstGeom prst="rect">
            <a:avLst/>
          </a:prstGeom>
          <a:noFill/>
        </p:spPr>
        <p:txBody>
          <a:bodyPr wrap="square" rtlCol="0">
            <a:spAutoFit/>
          </a:bodyPr>
          <a:lstStyle/>
          <a:p>
            <a:pPr algn="r"/>
            <a:r>
              <a:rPr lang="ru-RU" sz="1600" dirty="0">
                <a:solidFill>
                  <a:srgbClr val="1B3F7D"/>
                </a:solidFill>
                <a:latin typeface="Gotham Pro" panose="02000503040000020004" pitchFamily="2" charset="0"/>
                <a:cs typeface="Gotham Pro" panose="02000503040000020004" pitchFamily="2" charset="0"/>
              </a:rPr>
              <a:t>ПРЕИМУЩЕСТВА «КЛАССИЧЕСКИХ» АНАЛОГОВЫХ ОДНОКАНАЛЬНЫХ ВЕСОВ</a:t>
            </a:r>
            <a:endParaRPr lang="en-RU" sz="1600" dirty="0">
              <a:solidFill>
                <a:srgbClr val="1B3F7D"/>
              </a:solidFill>
              <a:latin typeface="Gotham Pro" panose="02000503040000020004" pitchFamily="2" charset="0"/>
              <a:cs typeface="Gotham Pro" panose="02000503040000020004" pitchFamily="2" charset="0"/>
            </a:endParaRPr>
          </a:p>
        </p:txBody>
      </p:sp>
      <p:grpSp>
        <p:nvGrpSpPr>
          <p:cNvPr id="18" name="Группа 17">
            <a:extLst>
              <a:ext uri="{FF2B5EF4-FFF2-40B4-BE49-F238E27FC236}">
                <a16:creationId xmlns:a16="http://schemas.microsoft.com/office/drawing/2014/main" id="{6C7E73CC-43DA-48A0-8356-5FB5AF259B59}"/>
              </a:ext>
            </a:extLst>
          </p:cNvPr>
          <p:cNvGrpSpPr/>
          <p:nvPr/>
        </p:nvGrpSpPr>
        <p:grpSpPr>
          <a:xfrm>
            <a:off x="806624" y="1747113"/>
            <a:ext cx="10963955" cy="1025324"/>
            <a:chOff x="906848" y="2316808"/>
            <a:chExt cx="10963955" cy="1025324"/>
          </a:xfrm>
        </p:grpSpPr>
        <p:sp>
          <p:nvSpPr>
            <p:cNvPr id="19" name="TextBox 18">
              <a:extLst>
                <a:ext uri="{FF2B5EF4-FFF2-40B4-BE49-F238E27FC236}">
                  <a16:creationId xmlns:a16="http://schemas.microsoft.com/office/drawing/2014/main" id="{E9FE88A6-B498-444F-B378-6FDAF07ADE6D}"/>
                </a:ext>
              </a:extLst>
            </p:cNvPr>
            <p:cNvSpPr txBox="1"/>
            <p:nvPr/>
          </p:nvSpPr>
          <p:spPr>
            <a:xfrm>
              <a:off x="2726181" y="2450477"/>
              <a:ext cx="9144622" cy="584775"/>
            </a:xfrm>
            <a:prstGeom prst="rect">
              <a:avLst/>
            </a:prstGeom>
            <a:noFill/>
          </p:spPr>
          <p:txBody>
            <a:bodyPr wrap="square" rtlCol="0">
              <a:spAutoFit/>
            </a:bodyPr>
            <a:lstStyle/>
            <a:p>
              <a:pPr eaLnBrk="1" hangingPunct="1">
                <a:spcBef>
                  <a:spcPts val="600"/>
                </a:spcBef>
                <a:buClr>
                  <a:srgbClr val="1984CC"/>
                </a:buClr>
                <a:buSzPct val="75000"/>
                <a:defRPr/>
              </a:pPr>
              <a:r>
                <a:rPr lang="ru-RU" sz="1600" dirty="0">
                  <a:solidFill>
                    <a:schemeClr val="bg2">
                      <a:lumMod val="25000"/>
                    </a:schemeClr>
                  </a:solidFill>
                  <a:latin typeface="Gotham Pro" panose="02000503040000020004" pitchFamily="2" charset="0"/>
                  <a:cs typeface="Gotham Pro" panose="02000503040000020004" pitchFamily="2" charset="0"/>
                </a:rPr>
                <a:t>Низкая защищённость от помех и наводок, особенно при длинных кабельных линиях.</a:t>
              </a:r>
            </a:p>
          </p:txBody>
        </p:sp>
        <p:pic>
          <p:nvPicPr>
            <p:cNvPr id="20" name="Рисунок 19">
              <a:extLst>
                <a:ext uri="{FF2B5EF4-FFF2-40B4-BE49-F238E27FC236}">
                  <a16:creationId xmlns:a16="http://schemas.microsoft.com/office/drawing/2014/main" id="{477DE8C5-A564-4022-96F1-FA01E76CABF3}"/>
                </a:ext>
              </a:extLst>
            </p:cNvPr>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906848" y="2316808"/>
              <a:ext cx="1025324" cy="1025324"/>
            </a:xfrm>
            <a:prstGeom prst="rect">
              <a:avLst/>
            </a:prstGeom>
          </p:spPr>
        </p:pic>
      </p:grpSp>
      <p:grpSp>
        <p:nvGrpSpPr>
          <p:cNvPr id="21" name="Группа 20">
            <a:extLst>
              <a:ext uri="{FF2B5EF4-FFF2-40B4-BE49-F238E27FC236}">
                <a16:creationId xmlns:a16="http://schemas.microsoft.com/office/drawing/2014/main" id="{0F24B48B-37F5-40A4-A395-BC365EFB0256}"/>
              </a:ext>
            </a:extLst>
          </p:cNvPr>
          <p:cNvGrpSpPr/>
          <p:nvPr/>
        </p:nvGrpSpPr>
        <p:grpSpPr>
          <a:xfrm>
            <a:off x="851987" y="2896382"/>
            <a:ext cx="10908947" cy="934599"/>
            <a:chOff x="952211" y="3466077"/>
            <a:chExt cx="10908947" cy="934599"/>
          </a:xfrm>
        </p:grpSpPr>
        <p:sp>
          <p:nvSpPr>
            <p:cNvPr id="22" name="TextBox 21">
              <a:extLst>
                <a:ext uri="{FF2B5EF4-FFF2-40B4-BE49-F238E27FC236}">
                  <a16:creationId xmlns:a16="http://schemas.microsoft.com/office/drawing/2014/main" id="{C1E7F0AF-0D8E-4786-9045-60526C65B8BE}"/>
                </a:ext>
              </a:extLst>
            </p:cNvPr>
            <p:cNvSpPr txBox="1"/>
            <p:nvPr/>
          </p:nvSpPr>
          <p:spPr>
            <a:xfrm>
              <a:off x="2735826" y="3613648"/>
              <a:ext cx="9125332" cy="584775"/>
            </a:xfrm>
            <a:prstGeom prst="rect">
              <a:avLst/>
            </a:prstGeom>
            <a:noFill/>
          </p:spPr>
          <p:txBody>
            <a:bodyPr wrap="square" rtlCol="0">
              <a:spAutoFit/>
            </a:bodyPr>
            <a:lstStyle>
              <a:defPPr>
                <a:defRPr lang="ru-RU"/>
              </a:defPPr>
              <a:lvl1pPr algn="just">
                <a:spcBef>
                  <a:spcPts val="600"/>
                </a:spcBef>
                <a:buClr>
                  <a:srgbClr val="1984CC"/>
                </a:buClr>
                <a:buSzPct val="75000"/>
                <a:defRPr>
                  <a:solidFill>
                    <a:srgbClr val="153268"/>
                  </a:solidFill>
                  <a:latin typeface="Gotham Pro" panose="02000503040000020004" pitchFamily="2" charset="0"/>
                  <a:cs typeface="Gotham Pro" panose="02000503040000020004" pitchFamily="2" charset="0"/>
                </a:defRPr>
              </a:lvl1pPr>
            </a:lstStyle>
            <a:p>
              <a:pPr algn="l"/>
              <a:r>
                <a:rPr lang="ru-RU" sz="1600" dirty="0">
                  <a:solidFill>
                    <a:schemeClr val="bg2">
                      <a:lumMod val="25000"/>
                    </a:schemeClr>
                  </a:solidFill>
                </a:rPr>
                <a:t>Максимально возможное расстояние от аналоговых датчиков </a:t>
              </a:r>
              <a:br>
                <a:rPr lang="ru-RU" sz="1600" dirty="0">
                  <a:solidFill>
                    <a:schemeClr val="bg2">
                      <a:lumMod val="25000"/>
                    </a:schemeClr>
                  </a:solidFill>
                </a:rPr>
              </a:br>
              <a:r>
                <a:rPr lang="ru-RU" sz="1600" dirty="0">
                  <a:solidFill>
                    <a:schemeClr val="bg2">
                      <a:lumMod val="25000"/>
                    </a:schemeClr>
                  </a:solidFill>
                </a:rPr>
                <a:t>до весового прибора 100 м. </a:t>
              </a:r>
            </a:p>
          </p:txBody>
        </p:sp>
        <p:pic>
          <p:nvPicPr>
            <p:cNvPr id="23" name="Рисунок 22">
              <a:extLst>
                <a:ext uri="{FF2B5EF4-FFF2-40B4-BE49-F238E27FC236}">
                  <a16:creationId xmlns:a16="http://schemas.microsoft.com/office/drawing/2014/main" id="{5D723A38-103E-40FA-9BAA-602FBA3CDB0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211" y="3466077"/>
              <a:ext cx="934599" cy="934599"/>
            </a:xfrm>
            <a:prstGeom prst="rect">
              <a:avLst/>
            </a:prstGeom>
          </p:spPr>
        </p:pic>
      </p:grpSp>
      <p:grpSp>
        <p:nvGrpSpPr>
          <p:cNvPr id="24" name="Группа 23">
            <a:extLst>
              <a:ext uri="{FF2B5EF4-FFF2-40B4-BE49-F238E27FC236}">
                <a16:creationId xmlns:a16="http://schemas.microsoft.com/office/drawing/2014/main" id="{FD86B153-9355-4B3B-AC7E-5B92907C9529}"/>
              </a:ext>
            </a:extLst>
          </p:cNvPr>
          <p:cNvGrpSpPr/>
          <p:nvPr/>
        </p:nvGrpSpPr>
        <p:grpSpPr>
          <a:xfrm>
            <a:off x="806624" y="3954926"/>
            <a:ext cx="10963955" cy="1025324"/>
            <a:chOff x="906848" y="4524621"/>
            <a:chExt cx="10963955" cy="1025324"/>
          </a:xfrm>
        </p:grpSpPr>
        <p:sp>
          <p:nvSpPr>
            <p:cNvPr id="25" name="TextBox 24">
              <a:extLst>
                <a:ext uri="{FF2B5EF4-FFF2-40B4-BE49-F238E27FC236}">
                  <a16:creationId xmlns:a16="http://schemas.microsoft.com/office/drawing/2014/main" id="{A0379642-9FEE-4BA3-8EC6-79D7FF925C88}"/>
                </a:ext>
              </a:extLst>
            </p:cNvPr>
            <p:cNvSpPr txBox="1"/>
            <p:nvPr/>
          </p:nvSpPr>
          <p:spPr>
            <a:xfrm>
              <a:off x="2726181" y="4776819"/>
              <a:ext cx="9144622" cy="338554"/>
            </a:xfrm>
            <a:prstGeom prst="rect">
              <a:avLst/>
            </a:prstGeom>
            <a:noFill/>
          </p:spPr>
          <p:txBody>
            <a:bodyPr wrap="square" rtlCol="0">
              <a:spAutoFit/>
            </a:bodyPr>
            <a:lstStyle>
              <a:defPPr>
                <a:defRPr lang="ru-RU"/>
              </a:defPPr>
              <a:lvl1pPr algn="just">
                <a:spcBef>
                  <a:spcPts val="600"/>
                </a:spcBef>
                <a:buClr>
                  <a:srgbClr val="1984CC"/>
                </a:buClr>
                <a:buSzPct val="75000"/>
                <a:defRPr>
                  <a:solidFill>
                    <a:srgbClr val="153268"/>
                  </a:solidFill>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В наибольшей степени страдают от злоумышленников (установки «жучков»).</a:t>
              </a:r>
            </a:p>
          </p:txBody>
        </p:sp>
        <p:pic>
          <p:nvPicPr>
            <p:cNvPr id="26" name="Рисунок 25">
              <a:extLst>
                <a:ext uri="{FF2B5EF4-FFF2-40B4-BE49-F238E27FC236}">
                  <a16:creationId xmlns:a16="http://schemas.microsoft.com/office/drawing/2014/main" id="{0FB04423-17A6-43EC-9167-B268600770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6848" y="4524621"/>
              <a:ext cx="1025324" cy="1025324"/>
            </a:xfrm>
            <a:prstGeom prst="rect">
              <a:avLst/>
            </a:prstGeom>
          </p:spPr>
        </p:pic>
      </p:grpSp>
      <p:grpSp>
        <p:nvGrpSpPr>
          <p:cNvPr id="27" name="Группа 26">
            <a:extLst>
              <a:ext uri="{FF2B5EF4-FFF2-40B4-BE49-F238E27FC236}">
                <a16:creationId xmlns:a16="http://schemas.microsoft.com/office/drawing/2014/main" id="{AC4EF0BD-1324-4A88-88B3-50D055DE8735}"/>
              </a:ext>
            </a:extLst>
          </p:cNvPr>
          <p:cNvGrpSpPr/>
          <p:nvPr/>
        </p:nvGrpSpPr>
        <p:grpSpPr>
          <a:xfrm>
            <a:off x="767712" y="5104195"/>
            <a:ext cx="11049147" cy="1103148"/>
            <a:chOff x="867936" y="5673890"/>
            <a:chExt cx="11049147" cy="1103148"/>
          </a:xfrm>
        </p:grpSpPr>
        <p:sp>
          <p:nvSpPr>
            <p:cNvPr id="28" name="TextBox 27">
              <a:extLst>
                <a:ext uri="{FF2B5EF4-FFF2-40B4-BE49-F238E27FC236}">
                  <a16:creationId xmlns:a16="http://schemas.microsoft.com/office/drawing/2014/main" id="{8AE14373-370F-4883-B08E-3A478A02407E}"/>
                </a:ext>
              </a:extLst>
            </p:cNvPr>
            <p:cNvSpPr txBox="1"/>
            <p:nvPr/>
          </p:nvSpPr>
          <p:spPr>
            <a:xfrm>
              <a:off x="2679902" y="5939989"/>
              <a:ext cx="9237181" cy="584775"/>
            </a:xfrm>
            <a:prstGeom prst="rect">
              <a:avLst/>
            </a:prstGeom>
            <a:noFill/>
          </p:spPr>
          <p:txBody>
            <a:bodyPr wrap="square" rtlCol="0">
              <a:spAutoFit/>
            </a:bodyPr>
            <a:lstStyle>
              <a:defPPr>
                <a:defRPr lang="ru-RU"/>
              </a:defPPr>
              <a:lvl1pPr algn="just">
                <a:spcBef>
                  <a:spcPts val="600"/>
                </a:spcBef>
                <a:buClr>
                  <a:srgbClr val="1984CC"/>
                </a:buClr>
                <a:buSzPct val="75000"/>
                <a:defRPr>
                  <a:solidFill>
                    <a:srgbClr val="153268"/>
                  </a:solidFill>
                  <a:latin typeface="Gotham Pro" panose="02000503040000020004" pitchFamily="2" charset="0"/>
                  <a:cs typeface="Gotham Pro" panose="02000503040000020004" pitchFamily="2" charset="0"/>
                </a:defRPr>
              </a:lvl1pPr>
            </a:lstStyle>
            <a:p>
              <a:pPr algn="l"/>
              <a:r>
                <a:rPr lang="ru-RU" sz="1600" dirty="0">
                  <a:solidFill>
                    <a:schemeClr val="bg2">
                      <a:lumMod val="25000"/>
                    </a:schemeClr>
                  </a:solidFill>
                </a:rPr>
                <a:t>Диагностика неисправностей в весах на большом количестве </a:t>
              </a:r>
              <a:br>
                <a:rPr lang="ru-RU" sz="1600" dirty="0">
                  <a:solidFill>
                    <a:schemeClr val="bg2">
                      <a:lumMod val="25000"/>
                    </a:schemeClr>
                  </a:solidFill>
                </a:rPr>
              </a:br>
              <a:r>
                <a:rPr lang="ru-RU" sz="1600" dirty="0">
                  <a:solidFill>
                    <a:schemeClr val="bg2">
                      <a:lumMod val="25000"/>
                    </a:schemeClr>
                  </a:solidFill>
                </a:rPr>
                <a:t>датчиков довольно сложная и трудоёмкая.</a:t>
              </a:r>
            </a:p>
          </p:txBody>
        </p:sp>
        <p:pic>
          <p:nvPicPr>
            <p:cNvPr id="29" name="Рисунок 28">
              <a:extLst>
                <a:ext uri="{FF2B5EF4-FFF2-40B4-BE49-F238E27FC236}">
                  <a16:creationId xmlns:a16="http://schemas.microsoft.com/office/drawing/2014/main" id="{DCEF869D-578A-49A2-A68D-0B058311FC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7936" y="5673890"/>
              <a:ext cx="1103148" cy="1103148"/>
            </a:xfrm>
            <a:prstGeom prst="rect">
              <a:avLst/>
            </a:prstGeom>
          </p:spPr>
        </p:pic>
      </p:grpSp>
    </p:spTree>
    <p:extLst>
      <p:ext uri="{BB962C8B-B14F-4D97-AF65-F5344CB8AC3E}">
        <p14:creationId xmlns:p14="http://schemas.microsoft.com/office/powerpoint/2010/main" val="299624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3000" fill="hold"/>
                                        <p:tgtEl>
                                          <p:spTgt spid="18"/>
                                        </p:tgtEl>
                                        <p:attrNameLst>
                                          <p:attrName>ppt_x</p:attrName>
                                        </p:attrNameLst>
                                      </p:cBhvr>
                                      <p:tavLst>
                                        <p:tav tm="0">
                                          <p:val>
                                            <p:strVal val="#ppt_x"/>
                                          </p:val>
                                        </p:tav>
                                        <p:tav tm="100000">
                                          <p:val>
                                            <p:strVal val="#ppt_x"/>
                                          </p:val>
                                        </p:tav>
                                      </p:tavLst>
                                    </p:anim>
                                    <p:anim calcmode="lin" valueType="num">
                                      <p:cBhvr additive="base">
                                        <p:cTn id="8" dur="30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2" presetClass="entr" presetSubtype="4"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3000" fill="hold"/>
                                        <p:tgtEl>
                                          <p:spTgt spid="21"/>
                                        </p:tgtEl>
                                        <p:attrNameLst>
                                          <p:attrName>ppt_x</p:attrName>
                                        </p:attrNameLst>
                                      </p:cBhvr>
                                      <p:tavLst>
                                        <p:tav tm="0">
                                          <p:val>
                                            <p:strVal val="#ppt_x"/>
                                          </p:val>
                                        </p:tav>
                                        <p:tav tm="100000">
                                          <p:val>
                                            <p:strVal val="#ppt_x"/>
                                          </p:val>
                                        </p:tav>
                                      </p:tavLst>
                                    </p:anim>
                                    <p:anim calcmode="lin" valueType="num">
                                      <p:cBhvr additive="base">
                                        <p:cTn id="13" dur="30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3000" fill="hold"/>
                                        <p:tgtEl>
                                          <p:spTgt spid="24"/>
                                        </p:tgtEl>
                                        <p:attrNameLst>
                                          <p:attrName>ppt_x</p:attrName>
                                        </p:attrNameLst>
                                      </p:cBhvr>
                                      <p:tavLst>
                                        <p:tav tm="0">
                                          <p:val>
                                            <p:strVal val="#ppt_x"/>
                                          </p:val>
                                        </p:tav>
                                        <p:tav tm="100000">
                                          <p:val>
                                            <p:strVal val="#ppt_x"/>
                                          </p:val>
                                        </p:tav>
                                      </p:tavLst>
                                    </p:anim>
                                    <p:anim calcmode="lin" valueType="num">
                                      <p:cBhvr additive="base">
                                        <p:cTn id="18" dur="3000" fill="hold"/>
                                        <p:tgtEl>
                                          <p:spTgt spid="24"/>
                                        </p:tgtEl>
                                        <p:attrNameLst>
                                          <p:attrName>ppt_y</p:attrName>
                                        </p:attrNameLst>
                                      </p:cBhvr>
                                      <p:tavLst>
                                        <p:tav tm="0">
                                          <p:val>
                                            <p:strVal val="1+#ppt_h/2"/>
                                          </p:val>
                                        </p:tav>
                                        <p:tav tm="100000">
                                          <p:val>
                                            <p:strVal val="#ppt_y"/>
                                          </p:val>
                                        </p:tav>
                                      </p:tavLst>
                                    </p:anim>
                                  </p:childTnLst>
                                </p:cTn>
                              </p:par>
                            </p:childTnLst>
                          </p:cTn>
                        </p:par>
                        <p:par>
                          <p:cTn id="19" fill="hold">
                            <p:stCondLst>
                              <p:cond delay="9000"/>
                            </p:stCondLst>
                            <p:childTnLst>
                              <p:par>
                                <p:cTn id="20" presetID="2" presetClass="entr" presetSubtype="4"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3000" fill="hold"/>
                                        <p:tgtEl>
                                          <p:spTgt spid="27"/>
                                        </p:tgtEl>
                                        <p:attrNameLst>
                                          <p:attrName>ppt_x</p:attrName>
                                        </p:attrNameLst>
                                      </p:cBhvr>
                                      <p:tavLst>
                                        <p:tav tm="0">
                                          <p:val>
                                            <p:strVal val="#ppt_x"/>
                                          </p:val>
                                        </p:tav>
                                        <p:tav tm="100000">
                                          <p:val>
                                            <p:strVal val="#ppt_x"/>
                                          </p:val>
                                        </p:tav>
                                      </p:tavLst>
                                    </p:anim>
                                    <p:anim calcmode="lin" valueType="num">
                                      <p:cBhvr additive="base">
                                        <p:cTn id="23" dur="3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8</a:t>
            </a:fld>
            <a:endParaRPr lang="en-RU" sz="1800" dirty="0">
              <a:solidFill>
                <a:srgbClr val="1B3F7D"/>
              </a:solidFill>
              <a:latin typeface="Gotham Pro" panose="02000503040000090004" pitchFamily="2" charset="0"/>
              <a:cs typeface="Gotham Pro" panose="02000503040000090004" pitchFamily="2" charset="0"/>
            </a:endParaRPr>
          </a:p>
        </p:txBody>
      </p:sp>
      <p:sp>
        <p:nvSpPr>
          <p:cNvPr id="47" name="TextBox 46">
            <a:extLst>
              <a:ext uri="{FF2B5EF4-FFF2-40B4-BE49-F238E27FC236}">
                <a16:creationId xmlns:a16="http://schemas.microsoft.com/office/drawing/2014/main" id="{CBC9E7DE-38FD-4CBD-995E-649FC7CE1989}"/>
              </a:ext>
            </a:extLst>
          </p:cNvPr>
          <p:cNvSpPr txBox="1"/>
          <p:nvPr/>
        </p:nvSpPr>
        <p:spPr>
          <a:xfrm>
            <a:off x="3522588" y="464208"/>
            <a:ext cx="7245346" cy="584775"/>
          </a:xfrm>
          <a:prstGeom prst="rect">
            <a:avLst/>
          </a:prstGeom>
          <a:noFill/>
        </p:spPr>
        <p:txBody>
          <a:bodyPr wrap="square" rtlCol="0">
            <a:spAutoFit/>
          </a:bodyPr>
          <a:lstStyle/>
          <a:p>
            <a:pPr algn="r"/>
            <a:r>
              <a:rPr lang="ru-RU" sz="1600" dirty="0">
                <a:solidFill>
                  <a:srgbClr val="1B3F7D"/>
                </a:solidFill>
                <a:latin typeface="Gotham Pro" panose="02000503040000020004" pitchFamily="2" charset="0"/>
                <a:cs typeface="Gotham Pro" panose="02000503040000020004" pitchFamily="2" charset="0"/>
              </a:rPr>
              <a:t>СТРУКТУРНАЯ СХЕМА МНОГОКАНАЛЬНЫХ </a:t>
            </a:r>
            <a:br>
              <a:rPr lang="ru-RU" sz="1600" dirty="0">
                <a:solidFill>
                  <a:srgbClr val="1B3F7D"/>
                </a:solidFill>
                <a:latin typeface="Gotham Pro" panose="02000503040000020004" pitchFamily="2" charset="0"/>
                <a:cs typeface="Gotham Pro" panose="02000503040000020004" pitchFamily="2" charset="0"/>
              </a:rPr>
            </a:br>
            <a:r>
              <a:rPr lang="ru-RU" sz="1600" dirty="0">
                <a:solidFill>
                  <a:srgbClr val="1B3F7D"/>
                </a:solidFill>
                <a:latin typeface="Gotham Pro" panose="02000503040000020004" pitchFamily="2" charset="0"/>
                <a:cs typeface="Gotham Pro" panose="02000503040000020004" pitchFamily="2" charset="0"/>
              </a:rPr>
              <a:t>АНАЛОГОВО-ЦИФРОВЫХ ВЕСОВ</a:t>
            </a:r>
            <a:endParaRPr lang="en-RU" sz="1600" dirty="0">
              <a:solidFill>
                <a:srgbClr val="1B3F7D"/>
              </a:solidFill>
              <a:latin typeface="Gotham Pro" panose="02000503040000020004" pitchFamily="2" charset="0"/>
              <a:cs typeface="Gotham Pro" panose="02000503040000020004" pitchFamily="2" charset="0"/>
            </a:endParaRPr>
          </a:p>
        </p:txBody>
      </p:sp>
      <p:grpSp>
        <p:nvGrpSpPr>
          <p:cNvPr id="31" name="Группа 30">
            <a:extLst>
              <a:ext uri="{FF2B5EF4-FFF2-40B4-BE49-F238E27FC236}">
                <a16:creationId xmlns:a16="http://schemas.microsoft.com/office/drawing/2014/main" id="{BCE55B94-EFB9-4D44-82C4-65DF80E046B0}"/>
              </a:ext>
            </a:extLst>
          </p:cNvPr>
          <p:cNvGrpSpPr/>
          <p:nvPr/>
        </p:nvGrpSpPr>
        <p:grpSpPr>
          <a:xfrm>
            <a:off x="-59900" y="2769997"/>
            <a:ext cx="2252970" cy="1865403"/>
            <a:chOff x="232486" y="2823782"/>
            <a:chExt cx="2372810" cy="1966869"/>
          </a:xfrm>
        </p:grpSpPr>
        <p:pic>
          <p:nvPicPr>
            <p:cNvPr id="32" name="Рисунок 31">
              <a:extLst>
                <a:ext uri="{FF2B5EF4-FFF2-40B4-BE49-F238E27FC236}">
                  <a16:creationId xmlns:a16="http://schemas.microsoft.com/office/drawing/2014/main" id="{A1AC7E34-834B-4B89-BAA9-9520F1603E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358" y="2823782"/>
              <a:ext cx="1350286" cy="1350286"/>
            </a:xfrm>
            <a:prstGeom prst="rect">
              <a:avLst/>
            </a:prstGeom>
          </p:spPr>
        </p:pic>
        <p:sp>
          <p:nvSpPr>
            <p:cNvPr id="33" name="TextBox 32">
              <a:extLst>
                <a:ext uri="{FF2B5EF4-FFF2-40B4-BE49-F238E27FC236}">
                  <a16:creationId xmlns:a16="http://schemas.microsoft.com/office/drawing/2014/main" id="{9A3BD1B0-9010-47CE-A5D2-D0D67DF7178C}"/>
                </a:ext>
              </a:extLst>
            </p:cNvPr>
            <p:cNvSpPr txBox="1"/>
            <p:nvPr/>
          </p:nvSpPr>
          <p:spPr>
            <a:xfrm>
              <a:off x="232486" y="4174068"/>
              <a:ext cx="2372810" cy="616583"/>
            </a:xfrm>
            <a:prstGeom prst="rect">
              <a:avLst/>
            </a:prstGeom>
            <a:noFill/>
          </p:spPr>
          <p:txBody>
            <a:bodyPr wrap="square" rtlCol="0">
              <a:spAutoFit/>
            </a:bodyPr>
            <a:lstStyle/>
            <a:p>
              <a:pPr algn="ctr"/>
              <a:r>
                <a:rPr lang="ru-RU" sz="1600" dirty="0">
                  <a:solidFill>
                    <a:schemeClr val="bg2">
                      <a:lumMod val="25000"/>
                    </a:schemeClr>
                  </a:solidFill>
                  <a:latin typeface="Gotham Pro" panose="02000503040000020004" pitchFamily="2" charset="0"/>
                  <a:cs typeface="Gotham Pro" panose="02000503040000020004" pitchFamily="2" charset="0"/>
                </a:rPr>
                <a:t>Аналоговые датчики</a:t>
              </a:r>
            </a:p>
          </p:txBody>
        </p:sp>
      </p:grpSp>
      <p:grpSp>
        <p:nvGrpSpPr>
          <p:cNvPr id="34" name="Группа 33">
            <a:extLst>
              <a:ext uri="{FF2B5EF4-FFF2-40B4-BE49-F238E27FC236}">
                <a16:creationId xmlns:a16="http://schemas.microsoft.com/office/drawing/2014/main" id="{25FE3F2C-4F98-4202-BA8B-48CD921C1C7E}"/>
              </a:ext>
            </a:extLst>
          </p:cNvPr>
          <p:cNvGrpSpPr/>
          <p:nvPr/>
        </p:nvGrpSpPr>
        <p:grpSpPr>
          <a:xfrm>
            <a:off x="1754163" y="2647542"/>
            <a:ext cx="510118" cy="1521384"/>
            <a:chOff x="1733538" y="3231934"/>
            <a:chExt cx="510118" cy="1521384"/>
          </a:xfrm>
        </p:grpSpPr>
        <p:pic>
          <p:nvPicPr>
            <p:cNvPr id="35" name="Рисунок 34">
              <a:extLst>
                <a:ext uri="{FF2B5EF4-FFF2-40B4-BE49-F238E27FC236}">
                  <a16:creationId xmlns:a16="http://schemas.microsoft.com/office/drawing/2014/main" id="{9E07B526-A0E4-4232-BA48-70F7A6D375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3538" y="3231934"/>
              <a:ext cx="510118" cy="510118"/>
            </a:xfrm>
            <a:prstGeom prst="rect">
              <a:avLst/>
            </a:prstGeom>
          </p:spPr>
        </p:pic>
        <p:pic>
          <p:nvPicPr>
            <p:cNvPr id="36" name="Рисунок 35">
              <a:extLst>
                <a:ext uri="{FF2B5EF4-FFF2-40B4-BE49-F238E27FC236}">
                  <a16:creationId xmlns:a16="http://schemas.microsoft.com/office/drawing/2014/main" id="{F14A2CE3-43BF-459F-93FA-C3A7BD1DFC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3538" y="3742052"/>
              <a:ext cx="510118" cy="510118"/>
            </a:xfrm>
            <a:prstGeom prst="rect">
              <a:avLst/>
            </a:prstGeom>
          </p:spPr>
        </p:pic>
        <p:pic>
          <p:nvPicPr>
            <p:cNvPr id="37" name="Рисунок 36">
              <a:extLst>
                <a:ext uri="{FF2B5EF4-FFF2-40B4-BE49-F238E27FC236}">
                  <a16:creationId xmlns:a16="http://schemas.microsoft.com/office/drawing/2014/main" id="{D04C7F5E-019D-4FCA-B6A1-F320C0D46E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3538" y="4243200"/>
              <a:ext cx="510118" cy="510118"/>
            </a:xfrm>
            <a:prstGeom prst="rect">
              <a:avLst/>
            </a:prstGeom>
          </p:spPr>
        </p:pic>
      </p:grpSp>
      <p:sp>
        <p:nvSpPr>
          <p:cNvPr id="38" name="TextBox 37">
            <a:extLst>
              <a:ext uri="{FF2B5EF4-FFF2-40B4-BE49-F238E27FC236}">
                <a16:creationId xmlns:a16="http://schemas.microsoft.com/office/drawing/2014/main" id="{070FC39D-C7C7-4F5D-864E-38AA06F302B0}"/>
              </a:ext>
            </a:extLst>
          </p:cNvPr>
          <p:cNvSpPr txBox="1"/>
          <p:nvPr/>
        </p:nvSpPr>
        <p:spPr>
          <a:xfrm>
            <a:off x="2318497" y="4067768"/>
            <a:ext cx="1662466" cy="584775"/>
          </a:xfrm>
          <a:prstGeom prst="rect">
            <a:avLst/>
          </a:prstGeom>
          <a:noFill/>
        </p:spPr>
        <p:txBody>
          <a:bodyPr wrap="square" rtlCol="0">
            <a:spAutoFit/>
          </a:bodyPr>
          <a:lstStyle>
            <a:defPPr>
              <a:defRPr lang="ru-RU"/>
            </a:defPPr>
            <a:lvl1pPr algn="ctr">
              <a:defRPr>
                <a:solidFill>
                  <a:schemeClr val="tx1">
                    <a:lumMod val="75000"/>
                  </a:schemeClr>
                </a:solidFill>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Аналоговые сигналы</a:t>
            </a:r>
          </a:p>
        </p:txBody>
      </p:sp>
      <p:pic>
        <p:nvPicPr>
          <p:cNvPr id="39" name="Рисунок 38">
            <a:extLst>
              <a:ext uri="{FF2B5EF4-FFF2-40B4-BE49-F238E27FC236}">
                <a16:creationId xmlns:a16="http://schemas.microsoft.com/office/drawing/2014/main" id="{671631B9-31D3-4847-96B8-2A7255D6BD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8846" y="3020120"/>
            <a:ext cx="510118" cy="638688"/>
          </a:xfrm>
          <a:prstGeom prst="rect">
            <a:avLst/>
          </a:prstGeom>
        </p:spPr>
      </p:pic>
      <p:grpSp>
        <p:nvGrpSpPr>
          <p:cNvPr id="40" name="Группа 39">
            <a:extLst>
              <a:ext uri="{FF2B5EF4-FFF2-40B4-BE49-F238E27FC236}">
                <a16:creationId xmlns:a16="http://schemas.microsoft.com/office/drawing/2014/main" id="{F0008D00-0E7B-457C-92A7-70D2585D15E3}"/>
              </a:ext>
            </a:extLst>
          </p:cNvPr>
          <p:cNvGrpSpPr/>
          <p:nvPr/>
        </p:nvGrpSpPr>
        <p:grpSpPr>
          <a:xfrm>
            <a:off x="4158727" y="2214950"/>
            <a:ext cx="2265065" cy="2557612"/>
            <a:chOff x="4222210" y="2831983"/>
            <a:chExt cx="2265065" cy="2557612"/>
          </a:xfrm>
        </p:grpSpPr>
        <p:pic>
          <p:nvPicPr>
            <p:cNvPr id="41" name="Рисунок 40">
              <a:extLst>
                <a:ext uri="{FF2B5EF4-FFF2-40B4-BE49-F238E27FC236}">
                  <a16:creationId xmlns:a16="http://schemas.microsoft.com/office/drawing/2014/main" id="{EB007673-8ED5-4D66-B9D7-5A3F6A9A80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25781" y="2831983"/>
              <a:ext cx="1480394" cy="1480394"/>
            </a:xfrm>
            <a:prstGeom prst="rect">
              <a:avLst/>
            </a:prstGeom>
          </p:spPr>
        </p:pic>
        <p:sp>
          <p:nvSpPr>
            <p:cNvPr id="42" name="TextBox 41">
              <a:extLst>
                <a:ext uri="{FF2B5EF4-FFF2-40B4-BE49-F238E27FC236}">
                  <a16:creationId xmlns:a16="http://schemas.microsoft.com/office/drawing/2014/main" id="{070156BE-1C1E-4C33-9BC6-388399D5718D}"/>
                </a:ext>
              </a:extLst>
            </p:cNvPr>
            <p:cNvSpPr txBox="1"/>
            <p:nvPr/>
          </p:nvSpPr>
          <p:spPr>
            <a:xfrm>
              <a:off x="4222210" y="4312377"/>
              <a:ext cx="2265065" cy="1077218"/>
            </a:xfrm>
            <a:prstGeom prst="rect">
              <a:avLst/>
            </a:prstGeom>
            <a:noFill/>
          </p:spPr>
          <p:txBody>
            <a:bodyPr wrap="square" rtlCol="0">
              <a:spAutoFit/>
            </a:bodyPr>
            <a:lstStyle>
              <a:defPPr>
                <a:defRPr lang="ru-RU"/>
              </a:defPPr>
              <a:lvl1pPr algn="ctr">
                <a:defRPr>
                  <a:solidFill>
                    <a:schemeClr val="tx1">
                      <a:lumMod val="75000"/>
                    </a:schemeClr>
                  </a:solidFill>
                  <a:latin typeface="Gotham Pro" panose="02000503040000020004" pitchFamily="2" charset="0"/>
                  <a:cs typeface="Gotham Pro" panose="02000503040000020004" pitchFamily="2" charset="0"/>
                </a:defRPr>
              </a:lvl1pPr>
            </a:lstStyle>
            <a:p>
              <a:endParaRPr lang="ru-RU" sz="1600" dirty="0">
                <a:solidFill>
                  <a:schemeClr val="bg2">
                    <a:lumMod val="25000"/>
                  </a:schemeClr>
                </a:solidFill>
              </a:endParaRPr>
            </a:p>
            <a:p>
              <a:r>
                <a:rPr lang="ru-RU" sz="1600" dirty="0" err="1">
                  <a:solidFill>
                    <a:schemeClr val="bg2">
                      <a:lumMod val="25000"/>
                    </a:schemeClr>
                  </a:solidFill>
                </a:rPr>
                <a:t>Многоканаль-ный</a:t>
              </a:r>
              <a:r>
                <a:rPr lang="ru-RU" sz="1600" dirty="0">
                  <a:solidFill>
                    <a:schemeClr val="bg2">
                      <a:lumMod val="25000"/>
                    </a:schemeClr>
                  </a:solidFill>
                </a:rPr>
                <a:t> цифровой преобразователь</a:t>
              </a:r>
            </a:p>
          </p:txBody>
        </p:sp>
      </p:grpSp>
      <p:sp>
        <p:nvSpPr>
          <p:cNvPr id="43" name="TextBox 42">
            <a:extLst>
              <a:ext uri="{FF2B5EF4-FFF2-40B4-BE49-F238E27FC236}">
                <a16:creationId xmlns:a16="http://schemas.microsoft.com/office/drawing/2014/main" id="{0A699BAA-4642-45E9-905D-5E5B17F65A89}"/>
              </a:ext>
            </a:extLst>
          </p:cNvPr>
          <p:cNvSpPr txBox="1"/>
          <p:nvPr/>
        </p:nvSpPr>
        <p:spPr>
          <a:xfrm>
            <a:off x="6572617" y="3845760"/>
            <a:ext cx="1535789" cy="584775"/>
          </a:xfrm>
          <a:prstGeom prst="rect">
            <a:avLst/>
          </a:prstGeom>
          <a:noFill/>
        </p:spPr>
        <p:txBody>
          <a:bodyPr wrap="square" rtlCol="0">
            <a:spAutoFit/>
          </a:bodyPr>
          <a:lstStyle>
            <a:defPPr>
              <a:defRPr lang="ru-RU"/>
            </a:defPPr>
            <a:lvl1pPr algn="ctr">
              <a:defRPr>
                <a:solidFill>
                  <a:schemeClr val="tx1">
                    <a:lumMod val="75000"/>
                  </a:schemeClr>
                </a:solidFill>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Цифровые сигналы</a:t>
            </a:r>
          </a:p>
        </p:txBody>
      </p:sp>
      <p:pic>
        <p:nvPicPr>
          <p:cNvPr id="44" name="Рисунок 43">
            <a:extLst>
              <a:ext uri="{FF2B5EF4-FFF2-40B4-BE49-F238E27FC236}">
                <a16:creationId xmlns:a16="http://schemas.microsoft.com/office/drawing/2014/main" id="{23E3A39A-F5F4-43B5-8B48-80DE9E75E5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8121" y="3020120"/>
            <a:ext cx="510118" cy="638688"/>
          </a:xfrm>
          <a:prstGeom prst="rect">
            <a:avLst/>
          </a:prstGeom>
        </p:spPr>
      </p:pic>
      <p:grpSp>
        <p:nvGrpSpPr>
          <p:cNvPr id="45" name="Группа 44">
            <a:extLst>
              <a:ext uri="{FF2B5EF4-FFF2-40B4-BE49-F238E27FC236}">
                <a16:creationId xmlns:a16="http://schemas.microsoft.com/office/drawing/2014/main" id="{BCA1A39D-D3EE-4AE6-955B-FDE1B4E1F0DF}"/>
              </a:ext>
            </a:extLst>
          </p:cNvPr>
          <p:cNvGrpSpPr/>
          <p:nvPr/>
        </p:nvGrpSpPr>
        <p:grpSpPr>
          <a:xfrm>
            <a:off x="8318236" y="2443354"/>
            <a:ext cx="1884359" cy="2173416"/>
            <a:chOff x="8707943" y="3062062"/>
            <a:chExt cx="1694175" cy="2173416"/>
          </a:xfrm>
        </p:grpSpPr>
        <p:sp>
          <p:nvSpPr>
            <p:cNvPr id="46" name="TextBox 45">
              <a:extLst>
                <a:ext uri="{FF2B5EF4-FFF2-40B4-BE49-F238E27FC236}">
                  <a16:creationId xmlns:a16="http://schemas.microsoft.com/office/drawing/2014/main" id="{8F364106-5E96-4E1F-A849-7F5A46AAA7F6}"/>
                </a:ext>
              </a:extLst>
            </p:cNvPr>
            <p:cNvSpPr txBox="1"/>
            <p:nvPr/>
          </p:nvSpPr>
          <p:spPr>
            <a:xfrm>
              <a:off x="8707943" y="4404481"/>
              <a:ext cx="1694175" cy="830997"/>
            </a:xfrm>
            <a:prstGeom prst="rect">
              <a:avLst/>
            </a:prstGeom>
            <a:noFill/>
          </p:spPr>
          <p:txBody>
            <a:bodyPr wrap="square" rtlCol="0">
              <a:spAutoFit/>
            </a:bodyPr>
            <a:lstStyle>
              <a:defPPr>
                <a:defRPr lang="ru-RU"/>
              </a:defPPr>
              <a:lvl1pPr algn="ctr">
                <a:defRPr>
                  <a:solidFill>
                    <a:schemeClr val="tx1">
                      <a:lumMod val="75000"/>
                    </a:schemeClr>
                  </a:solidFill>
                  <a:latin typeface="Gotham Pro" panose="02000503040000020004" pitchFamily="2" charset="0"/>
                  <a:cs typeface="Gotham Pro" panose="02000503040000020004" pitchFamily="2" charset="0"/>
                </a:defRPr>
              </a:lvl1pPr>
            </a:lstStyle>
            <a:p>
              <a:r>
                <a:rPr lang="ru-RU" sz="1600" dirty="0" err="1">
                  <a:solidFill>
                    <a:schemeClr val="bg2">
                      <a:lumMod val="25000"/>
                    </a:schemeClr>
                  </a:solidFill>
                </a:rPr>
                <a:t>Преобразо-ватель</a:t>
              </a:r>
              <a:r>
                <a:rPr lang="ru-RU" sz="1600" dirty="0">
                  <a:solidFill>
                    <a:schemeClr val="bg2">
                      <a:lumMod val="25000"/>
                    </a:schemeClr>
                  </a:solidFill>
                </a:rPr>
                <a:t> интерфейсов</a:t>
              </a:r>
            </a:p>
          </p:txBody>
        </p:sp>
        <p:pic>
          <p:nvPicPr>
            <p:cNvPr id="48" name="Рисунок 47">
              <a:extLst>
                <a:ext uri="{FF2B5EF4-FFF2-40B4-BE49-F238E27FC236}">
                  <a16:creationId xmlns:a16="http://schemas.microsoft.com/office/drawing/2014/main" id="{5B2A3683-FE45-4797-A18D-925DC60A56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58342" y="3062062"/>
              <a:ext cx="1342419" cy="1342419"/>
            </a:xfrm>
            <a:prstGeom prst="rect">
              <a:avLst/>
            </a:prstGeom>
          </p:spPr>
        </p:pic>
      </p:grpSp>
      <p:pic>
        <p:nvPicPr>
          <p:cNvPr id="49" name="Рисунок 48">
            <a:extLst>
              <a:ext uri="{FF2B5EF4-FFF2-40B4-BE49-F238E27FC236}">
                <a16:creationId xmlns:a16="http://schemas.microsoft.com/office/drawing/2014/main" id="{5B833050-6C42-4F04-9D8B-6E10EAEA93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0876" y="3029090"/>
            <a:ext cx="510118" cy="638688"/>
          </a:xfrm>
          <a:prstGeom prst="rect">
            <a:avLst/>
          </a:prstGeom>
        </p:spPr>
      </p:pic>
      <p:pic>
        <p:nvPicPr>
          <p:cNvPr id="50" name="Рисунок 49">
            <a:extLst>
              <a:ext uri="{FF2B5EF4-FFF2-40B4-BE49-F238E27FC236}">
                <a16:creationId xmlns:a16="http://schemas.microsoft.com/office/drawing/2014/main" id="{3CBA8F50-084A-4FAC-B2BA-ABBCA1850A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86671" y="3056655"/>
            <a:ext cx="510118" cy="638688"/>
          </a:xfrm>
          <a:prstGeom prst="rect">
            <a:avLst/>
          </a:prstGeom>
        </p:spPr>
      </p:pic>
      <p:grpSp>
        <p:nvGrpSpPr>
          <p:cNvPr id="51" name="Группа 50">
            <a:extLst>
              <a:ext uri="{FF2B5EF4-FFF2-40B4-BE49-F238E27FC236}">
                <a16:creationId xmlns:a16="http://schemas.microsoft.com/office/drawing/2014/main" id="{E2C2FEC7-8DD0-453C-A92A-A0237B722655}"/>
              </a:ext>
            </a:extLst>
          </p:cNvPr>
          <p:cNvGrpSpPr/>
          <p:nvPr/>
        </p:nvGrpSpPr>
        <p:grpSpPr>
          <a:xfrm>
            <a:off x="10443988" y="2894339"/>
            <a:ext cx="1535788" cy="1681898"/>
            <a:chOff x="9856034" y="2736832"/>
            <a:chExt cx="1907030" cy="2088460"/>
          </a:xfrm>
        </p:grpSpPr>
        <p:pic>
          <p:nvPicPr>
            <p:cNvPr id="52" name="Рисунок 51">
              <a:extLst>
                <a:ext uri="{FF2B5EF4-FFF2-40B4-BE49-F238E27FC236}">
                  <a16:creationId xmlns:a16="http://schemas.microsoft.com/office/drawing/2014/main" id="{65CC670F-ED64-4644-AD8D-F01D2090C2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7456" y="2736832"/>
              <a:ext cx="1524186" cy="1524186"/>
            </a:xfrm>
            <a:prstGeom prst="rect">
              <a:avLst/>
            </a:prstGeom>
          </p:spPr>
        </p:pic>
        <p:sp>
          <p:nvSpPr>
            <p:cNvPr id="53" name="TextBox 52">
              <a:extLst>
                <a:ext uri="{FF2B5EF4-FFF2-40B4-BE49-F238E27FC236}">
                  <a16:creationId xmlns:a16="http://schemas.microsoft.com/office/drawing/2014/main" id="{4E829AE4-839A-4D31-93CC-6944ABD2157E}"/>
                </a:ext>
              </a:extLst>
            </p:cNvPr>
            <p:cNvSpPr txBox="1"/>
            <p:nvPr/>
          </p:nvSpPr>
          <p:spPr>
            <a:xfrm>
              <a:off x="9856034" y="4404900"/>
              <a:ext cx="1907030" cy="420392"/>
            </a:xfrm>
            <a:prstGeom prst="rect">
              <a:avLst/>
            </a:prstGeom>
            <a:noFill/>
          </p:spPr>
          <p:txBody>
            <a:bodyPr wrap="square" rtlCol="0">
              <a:spAutoFit/>
            </a:bodyPr>
            <a:lstStyle>
              <a:defPPr>
                <a:defRPr lang="ru-RU"/>
              </a:defPPr>
              <a:lvl1pPr algn="ctr">
                <a:defRPr>
                  <a:solidFill>
                    <a:schemeClr val="tx1">
                      <a:lumMod val="75000"/>
                    </a:schemeClr>
                  </a:solidFill>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ПК</a:t>
              </a:r>
            </a:p>
          </p:txBody>
        </p:sp>
      </p:grpSp>
      <p:pic>
        <p:nvPicPr>
          <p:cNvPr id="54" name="Рисунок 53" descr="Изображение выглядит как стрела&#10;&#10;Автоматически созданное описание">
            <a:extLst>
              <a:ext uri="{FF2B5EF4-FFF2-40B4-BE49-F238E27FC236}">
                <a16:creationId xmlns:a16="http://schemas.microsoft.com/office/drawing/2014/main" id="{513AD0A8-D646-4A75-9471-90F2F3E2FC7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4534" y="3157660"/>
            <a:ext cx="1764109" cy="574766"/>
          </a:xfrm>
          <a:prstGeom prst="rect">
            <a:avLst/>
          </a:prstGeom>
        </p:spPr>
      </p:pic>
      <p:pic>
        <p:nvPicPr>
          <p:cNvPr id="55" name="Рисунок 54" descr="Изображение выглядит как квадрат&#10;&#10;Автоматически созданное описание">
            <a:extLst>
              <a:ext uri="{FF2B5EF4-FFF2-40B4-BE49-F238E27FC236}">
                <a16:creationId xmlns:a16="http://schemas.microsoft.com/office/drawing/2014/main" id="{526D8EE1-FB46-44C3-B61F-334D1B491E3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6431" y="3157660"/>
            <a:ext cx="1714445" cy="439014"/>
          </a:xfrm>
          <a:prstGeom prst="rect">
            <a:avLst/>
          </a:prstGeom>
        </p:spPr>
      </p:pic>
    </p:spTree>
    <p:extLst>
      <p:ext uri="{BB962C8B-B14F-4D97-AF65-F5344CB8AC3E}">
        <p14:creationId xmlns:p14="http://schemas.microsoft.com/office/powerpoint/2010/main" val="115524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2000" fill="hold"/>
                                        <p:tgtEl>
                                          <p:spTgt spid="31"/>
                                        </p:tgtEl>
                                        <p:attrNameLst>
                                          <p:attrName>ppt_x</p:attrName>
                                        </p:attrNameLst>
                                      </p:cBhvr>
                                      <p:tavLst>
                                        <p:tav tm="0">
                                          <p:val>
                                            <p:strVal val="#ppt_x"/>
                                          </p:val>
                                        </p:tav>
                                        <p:tav tm="100000">
                                          <p:val>
                                            <p:strVal val="#ppt_x"/>
                                          </p:val>
                                        </p:tav>
                                      </p:tavLst>
                                    </p:anim>
                                    <p:anim calcmode="lin" valueType="num">
                                      <p:cBhvr additive="base">
                                        <p:cTn id="8" dur="2000" fill="hold"/>
                                        <p:tgtEl>
                                          <p:spTgt spid="31"/>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2000" fill="hold"/>
                                        <p:tgtEl>
                                          <p:spTgt spid="34"/>
                                        </p:tgtEl>
                                        <p:attrNameLst>
                                          <p:attrName>ppt_x</p:attrName>
                                        </p:attrNameLst>
                                      </p:cBhvr>
                                      <p:tavLst>
                                        <p:tav tm="0">
                                          <p:val>
                                            <p:strVal val="#ppt_x"/>
                                          </p:val>
                                        </p:tav>
                                        <p:tav tm="100000">
                                          <p:val>
                                            <p:strVal val="#ppt_x"/>
                                          </p:val>
                                        </p:tav>
                                      </p:tavLst>
                                    </p:anim>
                                    <p:anim calcmode="lin" valueType="num">
                                      <p:cBhvr additive="base">
                                        <p:cTn id="13" dur="2000" fill="hold"/>
                                        <p:tgtEl>
                                          <p:spTgt spid="34"/>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2000" fill="hold"/>
                                        <p:tgtEl>
                                          <p:spTgt spid="39"/>
                                        </p:tgtEl>
                                        <p:attrNameLst>
                                          <p:attrName>ppt_x</p:attrName>
                                        </p:attrNameLst>
                                      </p:cBhvr>
                                      <p:tavLst>
                                        <p:tav tm="0">
                                          <p:val>
                                            <p:strVal val="#ppt_x"/>
                                          </p:val>
                                        </p:tav>
                                        <p:tav tm="100000">
                                          <p:val>
                                            <p:strVal val="#ppt_x"/>
                                          </p:val>
                                        </p:tav>
                                      </p:tavLst>
                                    </p:anim>
                                    <p:anim calcmode="lin" valueType="num">
                                      <p:cBhvr additive="base">
                                        <p:cTn id="18" dur="2000" fill="hold"/>
                                        <p:tgtEl>
                                          <p:spTgt spid="39"/>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2000" fill="hold"/>
                                        <p:tgtEl>
                                          <p:spTgt spid="40"/>
                                        </p:tgtEl>
                                        <p:attrNameLst>
                                          <p:attrName>ppt_x</p:attrName>
                                        </p:attrNameLst>
                                      </p:cBhvr>
                                      <p:tavLst>
                                        <p:tav tm="0">
                                          <p:val>
                                            <p:strVal val="#ppt_x"/>
                                          </p:val>
                                        </p:tav>
                                        <p:tav tm="100000">
                                          <p:val>
                                            <p:strVal val="#ppt_x"/>
                                          </p:val>
                                        </p:tav>
                                      </p:tavLst>
                                    </p:anim>
                                    <p:anim calcmode="lin" valueType="num">
                                      <p:cBhvr additive="base">
                                        <p:cTn id="23" dur="2000" fill="hold"/>
                                        <p:tgtEl>
                                          <p:spTgt spid="40"/>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2000" fill="hold"/>
                                        <p:tgtEl>
                                          <p:spTgt spid="44"/>
                                        </p:tgtEl>
                                        <p:attrNameLst>
                                          <p:attrName>ppt_x</p:attrName>
                                        </p:attrNameLst>
                                      </p:cBhvr>
                                      <p:tavLst>
                                        <p:tav tm="0">
                                          <p:val>
                                            <p:strVal val="#ppt_x"/>
                                          </p:val>
                                        </p:tav>
                                        <p:tav tm="100000">
                                          <p:val>
                                            <p:strVal val="#ppt_x"/>
                                          </p:val>
                                        </p:tav>
                                      </p:tavLst>
                                    </p:anim>
                                    <p:anim calcmode="lin" valueType="num">
                                      <p:cBhvr additive="base">
                                        <p:cTn id="28" dur="2000" fill="hold"/>
                                        <p:tgtEl>
                                          <p:spTgt spid="44"/>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2000" fill="hold"/>
                                        <p:tgtEl>
                                          <p:spTgt spid="49"/>
                                        </p:tgtEl>
                                        <p:attrNameLst>
                                          <p:attrName>ppt_x</p:attrName>
                                        </p:attrNameLst>
                                      </p:cBhvr>
                                      <p:tavLst>
                                        <p:tav tm="0">
                                          <p:val>
                                            <p:strVal val="#ppt_x"/>
                                          </p:val>
                                        </p:tav>
                                        <p:tav tm="100000">
                                          <p:val>
                                            <p:strVal val="#ppt_x"/>
                                          </p:val>
                                        </p:tav>
                                      </p:tavLst>
                                    </p:anim>
                                    <p:anim calcmode="lin" valueType="num">
                                      <p:cBhvr additive="base">
                                        <p:cTn id="33" dur="2000" fill="hold"/>
                                        <p:tgtEl>
                                          <p:spTgt spid="49"/>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2000" fill="hold"/>
                                        <p:tgtEl>
                                          <p:spTgt spid="45"/>
                                        </p:tgtEl>
                                        <p:attrNameLst>
                                          <p:attrName>ppt_x</p:attrName>
                                        </p:attrNameLst>
                                      </p:cBhvr>
                                      <p:tavLst>
                                        <p:tav tm="0">
                                          <p:val>
                                            <p:strVal val="#ppt_x"/>
                                          </p:val>
                                        </p:tav>
                                        <p:tav tm="100000">
                                          <p:val>
                                            <p:strVal val="#ppt_x"/>
                                          </p:val>
                                        </p:tav>
                                      </p:tavLst>
                                    </p:anim>
                                    <p:anim calcmode="lin" valueType="num">
                                      <p:cBhvr additive="base">
                                        <p:cTn id="38" dur="2000" fill="hold"/>
                                        <p:tgtEl>
                                          <p:spTgt spid="45"/>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nodeType="after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2000" fill="hold"/>
                                        <p:tgtEl>
                                          <p:spTgt spid="50"/>
                                        </p:tgtEl>
                                        <p:attrNameLst>
                                          <p:attrName>ppt_x</p:attrName>
                                        </p:attrNameLst>
                                      </p:cBhvr>
                                      <p:tavLst>
                                        <p:tav tm="0">
                                          <p:val>
                                            <p:strVal val="#ppt_x"/>
                                          </p:val>
                                        </p:tav>
                                        <p:tav tm="100000">
                                          <p:val>
                                            <p:strVal val="#ppt_x"/>
                                          </p:val>
                                        </p:tav>
                                      </p:tavLst>
                                    </p:anim>
                                    <p:anim calcmode="lin" valueType="num">
                                      <p:cBhvr additive="base">
                                        <p:cTn id="43" dur="2000" fill="hold"/>
                                        <p:tgtEl>
                                          <p:spTgt spid="50"/>
                                        </p:tgtEl>
                                        <p:attrNameLst>
                                          <p:attrName>ppt_y</p:attrName>
                                        </p:attrNameLst>
                                      </p:cBhvr>
                                      <p:tavLst>
                                        <p:tav tm="0">
                                          <p:val>
                                            <p:strVal val="1+#ppt_h/2"/>
                                          </p:val>
                                        </p:tav>
                                        <p:tav tm="100000">
                                          <p:val>
                                            <p:strVal val="#ppt_y"/>
                                          </p:val>
                                        </p:tav>
                                      </p:tavLst>
                                    </p:anim>
                                  </p:childTnLst>
                                </p:cTn>
                              </p:par>
                            </p:childTnLst>
                          </p:cTn>
                        </p:par>
                        <p:par>
                          <p:cTn id="44" fill="hold">
                            <p:stCondLst>
                              <p:cond delay="16000"/>
                            </p:stCondLst>
                            <p:childTnLst>
                              <p:par>
                                <p:cTn id="45" presetID="2" presetClass="entr" presetSubtype="4"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2000" fill="hold"/>
                                        <p:tgtEl>
                                          <p:spTgt spid="51"/>
                                        </p:tgtEl>
                                        <p:attrNameLst>
                                          <p:attrName>ppt_x</p:attrName>
                                        </p:attrNameLst>
                                      </p:cBhvr>
                                      <p:tavLst>
                                        <p:tav tm="0">
                                          <p:val>
                                            <p:strVal val="#ppt_x"/>
                                          </p:val>
                                        </p:tav>
                                        <p:tav tm="100000">
                                          <p:val>
                                            <p:strVal val="#ppt_x"/>
                                          </p:val>
                                        </p:tav>
                                      </p:tavLst>
                                    </p:anim>
                                    <p:anim calcmode="lin" valueType="num">
                                      <p:cBhvr additive="base">
                                        <p:cTn id="48" dur="20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A8A99498-D428-4878-B75F-4C6CC96548CF}"/>
              </a:ext>
            </a:extLst>
          </p:cNvPr>
          <p:cNvPicPr>
            <a:picLocks noChangeAspect="1"/>
          </p:cNvPicPr>
          <p:nvPr/>
        </p:nvPicPr>
        <p:blipFill rotWithShape="1">
          <a:blip r:embed="rId3"/>
          <a:srcRect l="15461" t="22041"/>
          <a:stretch/>
        </p:blipFill>
        <p:spPr>
          <a:xfrm>
            <a:off x="2540000" y="925463"/>
            <a:ext cx="8165478" cy="369332"/>
          </a:xfrm>
          <a:prstGeom prst="rect">
            <a:avLst/>
          </a:prstGeom>
        </p:spPr>
      </p:pic>
      <p:pic>
        <p:nvPicPr>
          <p:cNvPr id="14" name="Рисунок 13">
            <a:extLst>
              <a:ext uri="{FF2B5EF4-FFF2-40B4-BE49-F238E27FC236}">
                <a16:creationId xmlns:a16="http://schemas.microsoft.com/office/drawing/2014/main" id="{2619B854-C510-4596-92B2-443206E6E0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41" y="911347"/>
            <a:ext cx="1777239" cy="472670"/>
          </a:xfrm>
          <a:prstGeom prst="rect">
            <a:avLst/>
          </a:prstGeom>
        </p:spPr>
      </p:pic>
      <p:sp>
        <p:nvSpPr>
          <p:cNvPr id="15" name="Номер слайда 1">
            <a:extLst>
              <a:ext uri="{FF2B5EF4-FFF2-40B4-BE49-F238E27FC236}">
                <a16:creationId xmlns:a16="http://schemas.microsoft.com/office/drawing/2014/main" id="{6899DC6B-6D9E-4552-95D4-3E8131DAC5F7}"/>
              </a:ext>
            </a:extLst>
          </p:cNvPr>
          <p:cNvSpPr>
            <a:spLocks noGrp="1"/>
          </p:cNvSpPr>
          <p:nvPr>
            <p:ph type="sldNum" sz="quarter" idx="12"/>
          </p:nvPr>
        </p:nvSpPr>
        <p:spPr>
          <a:xfrm>
            <a:off x="10767933" y="729731"/>
            <a:ext cx="684551" cy="365125"/>
          </a:xfrm>
        </p:spPr>
        <p:txBody>
          <a:bodyPr/>
          <a:lstStyle/>
          <a:p>
            <a:fld id="{B1E49B57-6702-4849-B525-177B2CBEE925}" type="slidenum">
              <a:rPr lang="en-RU" sz="1800" smtClean="0">
                <a:solidFill>
                  <a:srgbClr val="1B3F7D"/>
                </a:solidFill>
                <a:latin typeface="Gotham Pro" panose="02000503040000090004" pitchFamily="2" charset="0"/>
                <a:cs typeface="Gotham Pro" panose="02000503040000090004" pitchFamily="2" charset="0"/>
              </a:rPr>
              <a:t>9</a:t>
            </a:fld>
            <a:endParaRPr lang="en-RU" sz="1800" dirty="0">
              <a:solidFill>
                <a:srgbClr val="1B3F7D"/>
              </a:solidFill>
              <a:latin typeface="Gotham Pro" panose="02000503040000090004" pitchFamily="2" charset="0"/>
              <a:cs typeface="Gotham Pro" panose="02000503040000090004" pitchFamily="2" charset="0"/>
            </a:endParaRPr>
          </a:p>
        </p:txBody>
      </p:sp>
      <p:sp>
        <p:nvSpPr>
          <p:cNvPr id="47" name="TextBox 46">
            <a:extLst>
              <a:ext uri="{FF2B5EF4-FFF2-40B4-BE49-F238E27FC236}">
                <a16:creationId xmlns:a16="http://schemas.microsoft.com/office/drawing/2014/main" id="{CBC9E7DE-38FD-4CBD-995E-649FC7CE1989}"/>
              </a:ext>
            </a:extLst>
          </p:cNvPr>
          <p:cNvSpPr txBox="1"/>
          <p:nvPr/>
        </p:nvSpPr>
        <p:spPr>
          <a:xfrm>
            <a:off x="3522588" y="464208"/>
            <a:ext cx="7245346" cy="584775"/>
          </a:xfrm>
          <a:prstGeom prst="rect">
            <a:avLst/>
          </a:prstGeom>
          <a:noFill/>
        </p:spPr>
        <p:txBody>
          <a:bodyPr wrap="square" rtlCol="0">
            <a:spAutoFit/>
          </a:bodyPr>
          <a:lstStyle/>
          <a:p>
            <a:pPr algn="r"/>
            <a:r>
              <a:rPr lang="ru-RU" sz="1600" dirty="0">
                <a:solidFill>
                  <a:srgbClr val="1B3F7D"/>
                </a:solidFill>
                <a:latin typeface="Gotham Pro" panose="02000503040000020004" pitchFamily="2" charset="0"/>
                <a:cs typeface="Gotham Pro" panose="02000503040000020004" pitchFamily="2" charset="0"/>
              </a:rPr>
              <a:t>ПРЕИМУЩЕСТВА МНОГОКАНАЛЬНЫХ </a:t>
            </a:r>
            <a:br>
              <a:rPr lang="ru-RU" sz="1600" dirty="0">
                <a:solidFill>
                  <a:srgbClr val="1B3F7D"/>
                </a:solidFill>
                <a:latin typeface="Gotham Pro" panose="02000503040000020004" pitchFamily="2" charset="0"/>
                <a:cs typeface="Gotham Pro" panose="02000503040000020004" pitchFamily="2" charset="0"/>
              </a:rPr>
            </a:br>
            <a:r>
              <a:rPr lang="ru-RU" sz="1600" dirty="0">
                <a:solidFill>
                  <a:srgbClr val="1B3F7D"/>
                </a:solidFill>
                <a:latin typeface="Gotham Pro" panose="02000503040000020004" pitchFamily="2" charset="0"/>
                <a:cs typeface="Gotham Pro" panose="02000503040000020004" pitchFamily="2" charset="0"/>
              </a:rPr>
              <a:t>АНАЛОГОВО-ЦИФРОВЫХ ВЕСОВ</a:t>
            </a:r>
            <a:endParaRPr lang="en-RU" sz="1600" dirty="0">
              <a:solidFill>
                <a:srgbClr val="1B3F7D"/>
              </a:solidFill>
              <a:latin typeface="Gotham Pro" panose="02000503040000020004" pitchFamily="2" charset="0"/>
              <a:cs typeface="Gotham Pro" panose="02000503040000020004" pitchFamily="2" charset="0"/>
            </a:endParaRPr>
          </a:p>
        </p:txBody>
      </p:sp>
      <p:grpSp>
        <p:nvGrpSpPr>
          <p:cNvPr id="56" name="Группа 55">
            <a:extLst>
              <a:ext uri="{FF2B5EF4-FFF2-40B4-BE49-F238E27FC236}">
                <a16:creationId xmlns:a16="http://schemas.microsoft.com/office/drawing/2014/main" id="{7AA8784D-4E03-471B-9CFE-B52C0CE05F74}"/>
              </a:ext>
            </a:extLst>
          </p:cNvPr>
          <p:cNvGrpSpPr/>
          <p:nvPr/>
        </p:nvGrpSpPr>
        <p:grpSpPr>
          <a:xfrm>
            <a:off x="803641" y="1842766"/>
            <a:ext cx="11253354" cy="1061770"/>
            <a:chOff x="645421" y="2470367"/>
            <a:chExt cx="11253354" cy="1061770"/>
          </a:xfrm>
        </p:grpSpPr>
        <p:pic>
          <p:nvPicPr>
            <p:cNvPr id="57" name="Рисунок 56">
              <a:extLst>
                <a:ext uri="{FF2B5EF4-FFF2-40B4-BE49-F238E27FC236}">
                  <a16:creationId xmlns:a16="http://schemas.microsoft.com/office/drawing/2014/main" id="{D23841A4-BA1B-4C53-A4EC-AF1AC1DA78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421" y="2470367"/>
              <a:ext cx="1061770" cy="1061770"/>
            </a:xfrm>
            <a:prstGeom prst="rect">
              <a:avLst/>
            </a:prstGeom>
          </p:spPr>
        </p:pic>
        <p:sp>
          <p:nvSpPr>
            <p:cNvPr id="58" name="TextBox 57">
              <a:extLst>
                <a:ext uri="{FF2B5EF4-FFF2-40B4-BE49-F238E27FC236}">
                  <a16:creationId xmlns:a16="http://schemas.microsoft.com/office/drawing/2014/main" id="{26C24365-938E-4E4A-95DE-530735020996}"/>
                </a:ext>
              </a:extLst>
            </p:cNvPr>
            <p:cNvSpPr txBox="1"/>
            <p:nvPr/>
          </p:nvSpPr>
          <p:spPr>
            <a:xfrm>
              <a:off x="2852471" y="2670163"/>
              <a:ext cx="9046304" cy="584775"/>
            </a:xfrm>
            <a:prstGeom prst="rect">
              <a:avLst/>
            </a:prstGeom>
            <a:noFill/>
          </p:spPr>
          <p:txBody>
            <a:bodyPr wrap="square" rtlCol="0">
              <a:spAutoFit/>
            </a:bodyPr>
            <a:lstStyle/>
            <a:p>
              <a:r>
                <a:rPr lang="ru-RU" sz="1600" dirty="0">
                  <a:solidFill>
                    <a:schemeClr val="bg2">
                      <a:lumMod val="25000"/>
                    </a:schemeClr>
                  </a:solidFill>
                  <a:latin typeface="Gotham Pro" panose="02000503040000020004" pitchFamily="2" charset="0"/>
                  <a:cs typeface="Gotham Pro" panose="02000503040000020004" pitchFamily="2" charset="0"/>
                </a:rPr>
                <a:t>Возможность применения тензодатчиков различных производителей </a:t>
              </a:r>
              <a:br>
                <a:rPr lang="ru-RU" sz="1600" dirty="0">
                  <a:solidFill>
                    <a:schemeClr val="bg2">
                      <a:lumMod val="25000"/>
                    </a:schemeClr>
                  </a:solidFill>
                  <a:latin typeface="Gotham Pro" panose="02000503040000020004" pitchFamily="2" charset="0"/>
                  <a:cs typeface="Gotham Pro" panose="02000503040000020004" pitchFamily="2" charset="0"/>
                </a:rPr>
              </a:br>
              <a:r>
                <a:rPr lang="ru-RU" sz="1600" dirty="0">
                  <a:solidFill>
                    <a:schemeClr val="bg2">
                      <a:lumMod val="25000"/>
                    </a:schemeClr>
                  </a:solidFill>
                  <a:latin typeface="Gotham Pro" panose="02000503040000020004" pitchFamily="2" charset="0"/>
                  <a:cs typeface="Gotham Pro" panose="02000503040000020004" pitchFamily="2" charset="0"/>
                </a:rPr>
                <a:t>и применения более дешевых аналогов.</a:t>
              </a:r>
            </a:p>
          </p:txBody>
        </p:sp>
      </p:grpSp>
      <p:grpSp>
        <p:nvGrpSpPr>
          <p:cNvPr id="59" name="Группа 58">
            <a:extLst>
              <a:ext uri="{FF2B5EF4-FFF2-40B4-BE49-F238E27FC236}">
                <a16:creationId xmlns:a16="http://schemas.microsoft.com/office/drawing/2014/main" id="{9EAC0D76-440D-4A23-8B3C-71E12AAE3EE5}"/>
              </a:ext>
            </a:extLst>
          </p:cNvPr>
          <p:cNvGrpSpPr/>
          <p:nvPr/>
        </p:nvGrpSpPr>
        <p:grpSpPr>
          <a:xfrm>
            <a:off x="803641" y="2891442"/>
            <a:ext cx="11143394" cy="1183872"/>
            <a:chOff x="645421" y="3519043"/>
            <a:chExt cx="11143394" cy="1183872"/>
          </a:xfrm>
        </p:grpSpPr>
        <p:pic>
          <p:nvPicPr>
            <p:cNvPr id="60" name="Рисунок 59">
              <a:extLst>
                <a:ext uri="{FF2B5EF4-FFF2-40B4-BE49-F238E27FC236}">
                  <a16:creationId xmlns:a16="http://schemas.microsoft.com/office/drawing/2014/main" id="{66D5739B-5B7C-4F46-A96C-50A3E48B6F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421" y="3641144"/>
              <a:ext cx="1061771" cy="1061771"/>
            </a:xfrm>
            <a:prstGeom prst="rect">
              <a:avLst/>
            </a:prstGeom>
          </p:spPr>
        </p:pic>
        <p:sp>
          <p:nvSpPr>
            <p:cNvPr id="61" name="TextBox 60">
              <a:extLst>
                <a:ext uri="{FF2B5EF4-FFF2-40B4-BE49-F238E27FC236}">
                  <a16:creationId xmlns:a16="http://schemas.microsoft.com/office/drawing/2014/main" id="{398C4A07-00C2-4E9E-A214-2062811F45CE}"/>
                </a:ext>
              </a:extLst>
            </p:cNvPr>
            <p:cNvSpPr txBox="1"/>
            <p:nvPr/>
          </p:nvSpPr>
          <p:spPr>
            <a:xfrm>
              <a:off x="2852471" y="3519043"/>
              <a:ext cx="8936344" cy="830997"/>
            </a:xfrm>
            <a:prstGeom prst="rect">
              <a:avLst/>
            </a:prstGeom>
            <a:noFill/>
          </p:spPr>
          <p:txBody>
            <a:bodyPr wrap="square" rtlCol="0">
              <a:spAutoFit/>
            </a:bodyPr>
            <a:lstStyle>
              <a:defPPr>
                <a:defRPr lang="ru-RU"/>
              </a:defPPr>
              <a:lvl1pPr>
                <a:defRPr>
                  <a:solidFill>
                    <a:schemeClr val="tx1">
                      <a:lumMod val="75000"/>
                    </a:schemeClr>
                  </a:solidFill>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Возможность модернизации одноканальных аналоговых весов </a:t>
              </a:r>
              <a:br>
                <a:rPr lang="ru-RU" sz="1600" dirty="0">
                  <a:solidFill>
                    <a:schemeClr val="bg2">
                      <a:lumMod val="25000"/>
                    </a:schemeClr>
                  </a:solidFill>
                </a:rPr>
              </a:br>
              <a:r>
                <a:rPr lang="ru-RU" sz="1600" dirty="0">
                  <a:solidFill>
                    <a:schemeClr val="bg2">
                      <a:lumMod val="25000"/>
                    </a:schemeClr>
                  </a:solidFill>
                </a:rPr>
                <a:t>в многоканальные цифровые без замены датчиков, а значит, минимальная стоимость модернизации.</a:t>
              </a:r>
            </a:p>
          </p:txBody>
        </p:sp>
      </p:grpSp>
      <p:grpSp>
        <p:nvGrpSpPr>
          <p:cNvPr id="62" name="Группа 61">
            <a:extLst>
              <a:ext uri="{FF2B5EF4-FFF2-40B4-BE49-F238E27FC236}">
                <a16:creationId xmlns:a16="http://schemas.microsoft.com/office/drawing/2014/main" id="{D2A8A550-C7FA-4C13-8A13-6B5BA58FA18E}"/>
              </a:ext>
            </a:extLst>
          </p:cNvPr>
          <p:cNvGrpSpPr/>
          <p:nvPr/>
        </p:nvGrpSpPr>
        <p:grpSpPr>
          <a:xfrm>
            <a:off x="803641" y="4017321"/>
            <a:ext cx="11143394" cy="1249325"/>
            <a:chOff x="645421" y="4644922"/>
            <a:chExt cx="11143394" cy="1249325"/>
          </a:xfrm>
        </p:grpSpPr>
        <p:pic>
          <p:nvPicPr>
            <p:cNvPr id="63" name="Рисунок 62">
              <a:extLst>
                <a:ext uri="{FF2B5EF4-FFF2-40B4-BE49-F238E27FC236}">
                  <a16:creationId xmlns:a16="http://schemas.microsoft.com/office/drawing/2014/main" id="{3A58F6F5-5338-46B4-9FC4-2F052288F7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5421" y="4832477"/>
              <a:ext cx="1061770" cy="1061770"/>
            </a:xfrm>
            <a:prstGeom prst="rect">
              <a:avLst/>
            </a:prstGeom>
          </p:spPr>
        </p:pic>
        <p:sp>
          <p:nvSpPr>
            <p:cNvPr id="64" name="TextBox 63">
              <a:extLst>
                <a:ext uri="{FF2B5EF4-FFF2-40B4-BE49-F238E27FC236}">
                  <a16:creationId xmlns:a16="http://schemas.microsoft.com/office/drawing/2014/main" id="{7572A739-47A6-40F3-B95C-07CCF3355A10}"/>
                </a:ext>
              </a:extLst>
            </p:cNvPr>
            <p:cNvSpPr txBox="1"/>
            <p:nvPr/>
          </p:nvSpPr>
          <p:spPr>
            <a:xfrm>
              <a:off x="2852471" y="4644922"/>
              <a:ext cx="8936344" cy="830997"/>
            </a:xfrm>
            <a:prstGeom prst="rect">
              <a:avLst/>
            </a:prstGeom>
            <a:noFill/>
          </p:spPr>
          <p:txBody>
            <a:bodyPr wrap="square" rtlCol="0">
              <a:spAutoFit/>
            </a:bodyPr>
            <a:lstStyle>
              <a:defPPr>
                <a:defRPr lang="ru-RU"/>
              </a:defPPr>
              <a:lvl1pPr>
                <a:defRPr>
                  <a:solidFill>
                    <a:schemeClr val="tx1">
                      <a:lumMod val="75000"/>
                    </a:schemeClr>
                  </a:solidFill>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Возможность передавать цифровой сигнал (по интерфейсу </a:t>
              </a:r>
              <a:r>
                <a:rPr lang="en-US" sz="1600" dirty="0">
                  <a:solidFill>
                    <a:schemeClr val="bg2">
                      <a:lumMod val="25000"/>
                    </a:schemeClr>
                  </a:solidFill>
                </a:rPr>
                <a:t>RS</a:t>
              </a:r>
              <a:r>
                <a:rPr lang="ru-RU" sz="1600" dirty="0">
                  <a:solidFill>
                    <a:schemeClr val="bg2">
                      <a:lumMod val="25000"/>
                    </a:schemeClr>
                  </a:solidFill>
                </a:rPr>
                <a:t>485) от многоканальных цифровых </a:t>
              </a:r>
              <a:r>
                <a:rPr lang="ru-RU" sz="1600" dirty="0" err="1">
                  <a:solidFill>
                    <a:schemeClr val="bg2">
                      <a:lumMod val="25000"/>
                    </a:schemeClr>
                  </a:solidFill>
                </a:rPr>
                <a:t>тензопреобразователей</a:t>
              </a:r>
              <a:r>
                <a:rPr lang="ru-RU" sz="1600" dirty="0">
                  <a:solidFill>
                    <a:schemeClr val="bg2">
                      <a:lumMod val="25000"/>
                    </a:schemeClr>
                  </a:solidFill>
                </a:rPr>
                <a:t> до помещения весовой на большие расстояния (порядка 1000 м).</a:t>
              </a:r>
            </a:p>
          </p:txBody>
        </p:sp>
      </p:grpSp>
      <p:grpSp>
        <p:nvGrpSpPr>
          <p:cNvPr id="65" name="Группа 64">
            <a:extLst>
              <a:ext uri="{FF2B5EF4-FFF2-40B4-BE49-F238E27FC236}">
                <a16:creationId xmlns:a16="http://schemas.microsoft.com/office/drawing/2014/main" id="{A5EE8FC0-28EE-4961-8303-7903CAE31B24}"/>
              </a:ext>
            </a:extLst>
          </p:cNvPr>
          <p:cNvGrpSpPr/>
          <p:nvPr/>
        </p:nvGrpSpPr>
        <p:grpSpPr>
          <a:xfrm>
            <a:off x="911773" y="5143200"/>
            <a:ext cx="11035262" cy="950674"/>
            <a:chOff x="753553" y="5770801"/>
            <a:chExt cx="11035262" cy="950674"/>
          </a:xfrm>
        </p:grpSpPr>
        <p:pic>
          <p:nvPicPr>
            <p:cNvPr id="66" name="Рисунок 65">
              <a:extLst>
                <a:ext uri="{FF2B5EF4-FFF2-40B4-BE49-F238E27FC236}">
                  <a16:creationId xmlns:a16="http://schemas.microsoft.com/office/drawing/2014/main" id="{026C016D-AD3B-4354-A222-60B864CBDD7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3553" y="5875970"/>
              <a:ext cx="845505" cy="845505"/>
            </a:xfrm>
            <a:prstGeom prst="rect">
              <a:avLst/>
            </a:prstGeom>
          </p:spPr>
        </p:pic>
        <p:sp>
          <p:nvSpPr>
            <p:cNvPr id="67" name="TextBox 66">
              <a:extLst>
                <a:ext uri="{FF2B5EF4-FFF2-40B4-BE49-F238E27FC236}">
                  <a16:creationId xmlns:a16="http://schemas.microsoft.com/office/drawing/2014/main" id="{F246C642-AF19-4F05-A515-ADDCAD3C02CE}"/>
                </a:ext>
              </a:extLst>
            </p:cNvPr>
            <p:cNvSpPr txBox="1"/>
            <p:nvPr/>
          </p:nvSpPr>
          <p:spPr>
            <a:xfrm>
              <a:off x="2852471" y="5770801"/>
              <a:ext cx="8936344" cy="830997"/>
            </a:xfrm>
            <a:prstGeom prst="rect">
              <a:avLst/>
            </a:prstGeom>
            <a:noFill/>
          </p:spPr>
          <p:txBody>
            <a:bodyPr wrap="square" rtlCol="0">
              <a:spAutoFit/>
            </a:bodyPr>
            <a:lstStyle>
              <a:defPPr>
                <a:defRPr lang="ru-RU"/>
              </a:defPPr>
              <a:lvl1pPr>
                <a:defRPr>
                  <a:solidFill>
                    <a:schemeClr val="tx1">
                      <a:lumMod val="75000"/>
                    </a:schemeClr>
                  </a:solidFill>
                  <a:latin typeface="Gotham Pro" panose="02000503040000020004" pitchFamily="2" charset="0"/>
                  <a:cs typeface="Gotham Pro" panose="02000503040000020004" pitchFamily="2" charset="0"/>
                </a:defRPr>
              </a:lvl1pPr>
            </a:lstStyle>
            <a:p>
              <a:r>
                <a:rPr lang="ru-RU" sz="1600" dirty="0">
                  <a:solidFill>
                    <a:schemeClr val="bg2">
                      <a:lumMod val="25000"/>
                    </a:schemeClr>
                  </a:solidFill>
                </a:rPr>
                <a:t>Диагностика неисправностей в весах на большом количестве датчиков более простая (информативная, формализованная, однозначная), чем диагностика одноканальных аналоговых весов.</a:t>
              </a:r>
            </a:p>
          </p:txBody>
        </p:sp>
      </p:grpSp>
    </p:spTree>
    <p:extLst>
      <p:ext uri="{BB962C8B-B14F-4D97-AF65-F5344CB8AC3E}">
        <p14:creationId xmlns:p14="http://schemas.microsoft.com/office/powerpoint/2010/main" val="1103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3000" fill="hold"/>
                                        <p:tgtEl>
                                          <p:spTgt spid="56"/>
                                        </p:tgtEl>
                                        <p:attrNameLst>
                                          <p:attrName>ppt_x</p:attrName>
                                        </p:attrNameLst>
                                      </p:cBhvr>
                                      <p:tavLst>
                                        <p:tav tm="0">
                                          <p:val>
                                            <p:strVal val="#ppt_x"/>
                                          </p:val>
                                        </p:tav>
                                        <p:tav tm="100000">
                                          <p:val>
                                            <p:strVal val="#ppt_x"/>
                                          </p:val>
                                        </p:tav>
                                      </p:tavLst>
                                    </p:anim>
                                    <p:anim calcmode="lin" valueType="num">
                                      <p:cBhvr additive="base">
                                        <p:cTn id="8" dur="3000" fill="hold"/>
                                        <p:tgtEl>
                                          <p:spTgt spid="56"/>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2" presetClass="entr" presetSubtype="4"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3000" fill="hold"/>
                                        <p:tgtEl>
                                          <p:spTgt spid="59"/>
                                        </p:tgtEl>
                                        <p:attrNameLst>
                                          <p:attrName>ppt_x</p:attrName>
                                        </p:attrNameLst>
                                      </p:cBhvr>
                                      <p:tavLst>
                                        <p:tav tm="0">
                                          <p:val>
                                            <p:strVal val="#ppt_x"/>
                                          </p:val>
                                        </p:tav>
                                        <p:tav tm="100000">
                                          <p:val>
                                            <p:strVal val="#ppt_x"/>
                                          </p:val>
                                        </p:tav>
                                      </p:tavLst>
                                    </p:anim>
                                    <p:anim calcmode="lin" valueType="num">
                                      <p:cBhvr additive="base">
                                        <p:cTn id="13" dur="3000" fill="hold"/>
                                        <p:tgtEl>
                                          <p:spTgt spid="59"/>
                                        </p:tgtEl>
                                        <p:attrNameLst>
                                          <p:attrName>ppt_y</p:attrName>
                                        </p:attrNameLst>
                                      </p:cBhvr>
                                      <p:tavLst>
                                        <p:tav tm="0">
                                          <p:val>
                                            <p:strVal val="1+#ppt_h/2"/>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additive="base">
                                        <p:cTn id="17" dur="3000" fill="hold"/>
                                        <p:tgtEl>
                                          <p:spTgt spid="62"/>
                                        </p:tgtEl>
                                        <p:attrNameLst>
                                          <p:attrName>ppt_x</p:attrName>
                                        </p:attrNameLst>
                                      </p:cBhvr>
                                      <p:tavLst>
                                        <p:tav tm="0">
                                          <p:val>
                                            <p:strVal val="#ppt_x"/>
                                          </p:val>
                                        </p:tav>
                                        <p:tav tm="100000">
                                          <p:val>
                                            <p:strVal val="#ppt_x"/>
                                          </p:val>
                                        </p:tav>
                                      </p:tavLst>
                                    </p:anim>
                                    <p:anim calcmode="lin" valueType="num">
                                      <p:cBhvr additive="base">
                                        <p:cTn id="18" dur="3000" fill="hold"/>
                                        <p:tgtEl>
                                          <p:spTgt spid="62"/>
                                        </p:tgtEl>
                                        <p:attrNameLst>
                                          <p:attrName>ppt_y</p:attrName>
                                        </p:attrNameLst>
                                      </p:cBhvr>
                                      <p:tavLst>
                                        <p:tav tm="0">
                                          <p:val>
                                            <p:strVal val="1+#ppt_h/2"/>
                                          </p:val>
                                        </p:tav>
                                        <p:tav tm="100000">
                                          <p:val>
                                            <p:strVal val="#ppt_y"/>
                                          </p:val>
                                        </p:tav>
                                      </p:tavLst>
                                    </p:anim>
                                  </p:childTnLst>
                                </p:cTn>
                              </p:par>
                            </p:childTnLst>
                          </p:cTn>
                        </p:par>
                        <p:par>
                          <p:cTn id="19" fill="hold">
                            <p:stCondLst>
                              <p:cond delay="9000"/>
                            </p:stCondLst>
                            <p:childTnLst>
                              <p:par>
                                <p:cTn id="20" presetID="2" presetClass="entr" presetSubtype="4" fill="hold" nodeType="afterEffect">
                                  <p:stCondLst>
                                    <p:cond delay="0"/>
                                  </p:stCondLst>
                                  <p:childTnLst>
                                    <p:set>
                                      <p:cBhvr>
                                        <p:cTn id="21" dur="1" fill="hold">
                                          <p:stCondLst>
                                            <p:cond delay="0"/>
                                          </p:stCondLst>
                                        </p:cTn>
                                        <p:tgtEl>
                                          <p:spTgt spid="65"/>
                                        </p:tgtEl>
                                        <p:attrNameLst>
                                          <p:attrName>style.visibility</p:attrName>
                                        </p:attrNameLst>
                                      </p:cBhvr>
                                      <p:to>
                                        <p:strVal val="visible"/>
                                      </p:to>
                                    </p:set>
                                    <p:anim calcmode="lin" valueType="num">
                                      <p:cBhvr additive="base">
                                        <p:cTn id="22" dur="3000" fill="hold"/>
                                        <p:tgtEl>
                                          <p:spTgt spid="65"/>
                                        </p:tgtEl>
                                        <p:attrNameLst>
                                          <p:attrName>ppt_x</p:attrName>
                                        </p:attrNameLst>
                                      </p:cBhvr>
                                      <p:tavLst>
                                        <p:tav tm="0">
                                          <p:val>
                                            <p:strVal val="#ppt_x"/>
                                          </p:val>
                                        </p:tav>
                                        <p:tav tm="100000">
                                          <p:val>
                                            <p:strVal val="#ppt_x"/>
                                          </p:val>
                                        </p:tav>
                                      </p:tavLst>
                                    </p:anim>
                                    <p:anim calcmode="lin" valueType="num">
                                      <p:cBhvr additive="base">
                                        <p:cTn id="23"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1440</Words>
  <Application>Microsoft Office PowerPoint</Application>
  <PresentationFormat>Широкоэкранный</PresentationFormat>
  <Paragraphs>222</Paragraphs>
  <Slides>36</Slides>
  <Notes>34</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36</vt:i4>
      </vt:variant>
    </vt:vector>
  </HeadingPairs>
  <TitlesOfParts>
    <vt:vector size="43" baseType="lpstr">
      <vt:lpstr>Arial</vt:lpstr>
      <vt:lpstr>Calibri</vt:lpstr>
      <vt:lpstr>Calibri Light</vt:lpstr>
      <vt:lpstr>Gotham Pro</vt:lpstr>
      <vt:lpstr>Gotham Pro Black</vt:lpstr>
      <vt:lpstr>Wingdings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Скобелева Карина</cp:lastModifiedBy>
  <cp:revision>28</cp:revision>
  <dcterms:created xsi:type="dcterms:W3CDTF">2021-06-17T13:35:31Z</dcterms:created>
  <dcterms:modified xsi:type="dcterms:W3CDTF">2022-02-14T07:11:06Z</dcterms:modified>
</cp:coreProperties>
</file>